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8" r:id="rId1"/>
  </p:sldMasterIdLst>
  <p:sldIdLst>
    <p:sldId id="256" r:id="rId2"/>
    <p:sldId id="257" r:id="rId3"/>
    <p:sldId id="259" r:id="rId4"/>
    <p:sldId id="260" r:id="rId5"/>
    <p:sldId id="261" r:id="rId6"/>
    <p:sldId id="268" r:id="rId7"/>
    <p:sldId id="269" r:id="rId8"/>
    <p:sldId id="270" r:id="rId9"/>
    <p:sldId id="264" r:id="rId10"/>
    <p:sldId id="263"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D71E6-2F9D-EA4F-9008-638ED2392E13}" v="68" dt="2021-07-28T16:44:09.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7"/>
    <p:restoredTop sz="96327"/>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Stander" userId="e801e3946d83b63f" providerId="LiveId" clId="{7C9D71E6-2F9D-EA4F-9008-638ED2392E13}"/>
    <pc:docChg chg="undo redo custSel addSld delSld modSld sldOrd">
      <pc:chgData name="Natasha Stander" userId="e801e3946d83b63f" providerId="LiveId" clId="{7C9D71E6-2F9D-EA4F-9008-638ED2392E13}" dt="2021-07-28T19:19:19.735" v="5564" actId="20577"/>
      <pc:docMkLst>
        <pc:docMk/>
      </pc:docMkLst>
      <pc:sldChg chg="modSp mod">
        <pc:chgData name="Natasha Stander" userId="e801e3946d83b63f" providerId="LiveId" clId="{7C9D71E6-2F9D-EA4F-9008-638ED2392E13}" dt="2021-07-28T19:15:45.346" v="5561" actId="20577"/>
        <pc:sldMkLst>
          <pc:docMk/>
          <pc:sldMk cId="65049956" sldId="257"/>
        </pc:sldMkLst>
        <pc:spChg chg="mod">
          <ac:chgData name="Natasha Stander" userId="e801e3946d83b63f" providerId="LiveId" clId="{7C9D71E6-2F9D-EA4F-9008-638ED2392E13}" dt="2021-07-28T19:15:45.346" v="5561" actId="20577"/>
          <ac:spMkLst>
            <pc:docMk/>
            <pc:sldMk cId="65049956" sldId="257"/>
            <ac:spMk id="7" creationId="{6DC26B62-E949-634D-BD5C-229AA25686D9}"/>
          </ac:spMkLst>
        </pc:spChg>
      </pc:sldChg>
      <pc:sldChg chg="modSp mod">
        <pc:chgData name="Natasha Stander" userId="e801e3946d83b63f" providerId="LiveId" clId="{7C9D71E6-2F9D-EA4F-9008-638ED2392E13}" dt="2021-07-28T18:14:48.343" v="5560" actId="14826"/>
        <pc:sldMkLst>
          <pc:docMk/>
          <pc:sldMk cId="2940735371" sldId="261"/>
        </pc:sldMkLst>
        <pc:spChg chg="mod">
          <ac:chgData name="Natasha Stander" userId="e801e3946d83b63f" providerId="LiveId" clId="{7C9D71E6-2F9D-EA4F-9008-638ED2392E13}" dt="2021-07-28T18:00:30.534" v="5559" actId="20577"/>
          <ac:spMkLst>
            <pc:docMk/>
            <pc:sldMk cId="2940735371" sldId="261"/>
            <ac:spMk id="10" creationId="{8246DC8D-22C0-1345-93E0-CB9DDD91E5D9}"/>
          </ac:spMkLst>
        </pc:spChg>
        <pc:spChg chg="mod">
          <ac:chgData name="Natasha Stander" userId="e801e3946d83b63f" providerId="LiveId" clId="{7C9D71E6-2F9D-EA4F-9008-638ED2392E13}" dt="2021-07-28T14:42:53.613" v="3253" actId="14100"/>
          <ac:spMkLst>
            <pc:docMk/>
            <pc:sldMk cId="2940735371" sldId="261"/>
            <ac:spMk id="31" creationId="{4DF4A726-B476-1747-A936-47998E78CC02}"/>
          </ac:spMkLst>
        </pc:spChg>
        <pc:spChg chg="mod">
          <ac:chgData name="Natasha Stander" userId="e801e3946d83b63f" providerId="LiveId" clId="{7C9D71E6-2F9D-EA4F-9008-638ED2392E13}" dt="2021-07-28T14:43:00.407" v="3254" actId="14100"/>
          <ac:spMkLst>
            <pc:docMk/>
            <pc:sldMk cId="2940735371" sldId="261"/>
            <ac:spMk id="32" creationId="{9DD739F6-168A-7E43-AA5F-E99B3D29CAB6}"/>
          </ac:spMkLst>
        </pc:spChg>
        <pc:picChg chg="mod">
          <ac:chgData name="Natasha Stander" userId="e801e3946d83b63f" providerId="LiveId" clId="{7C9D71E6-2F9D-EA4F-9008-638ED2392E13}" dt="2021-07-28T18:14:48.343" v="5560" actId="14826"/>
          <ac:picMkLst>
            <pc:docMk/>
            <pc:sldMk cId="2940735371" sldId="261"/>
            <ac:picMk id="7" creationId="{296A27DA-CDC3-BA4F-B8E8-12465CCB724C}"/>
          </ac:picMkLst>
        </pc:picChg>
      </pc:sldChg>
      <pc:sldChg chg="addSp delSp modSp del mod">
        <pc:chgData name="Natasha Stander" userId="e801e3946d83b63f" providerId="LiveId" clId="{7C9D71E6-2F9D-EA4F-9008-638ED2392E13}" dt="2021-07-28T16:37:08.193" v="5345" actId="2696"/>
        <pc:sldMkLst>
          <pc:docMk/>
          <pc:sldMk cId="2423408493" sldId="262"/>
        </pc:sldMkLst>
        <pc:spChg chg="mod">
          <ac:chgData name="Natasha Stander" userId="e801e3946d83b63f" providerId="LiveId" clId="{7C9D71E6-2F9D-EA4F-9008-638ED2392E13}" dt="2021-07-27T21:57:54.354" v="3" actId="20577"/>
          <ac:spMkLst>
            <pc:docMk/>
            <pc:sldMk cId="2423408493" sldId="262"/>
            <ac:spMk id="5" creationId="{7BF1A1FC-65A5-7B4F-B6DC-2CCE2C71ECB3}"/>
          </ac:spMkLst>
        </pc:spChg>
        <pc:spChg chg="add del mod">
          <ac:chgData name="Natasha Stander" userId="e801e3946d83b63f" providerId="LiveId" clId="{7C9D71E6-2F9D-EA4F-9008-638ED2392E13}" dt="2021-07-28T14:51:19.417" v="3446" actId="478"/>
          <ac:spMkLst>
            <pc:docMk/>
            <pc:sldMk cId="2423408493" sldId="262"/>
            <ac:spMk id="7" creationId="{7F247052-8A0F-6C4B-963B-409629576935}"/>
          </ac:spMkLst>
        </pc:spChg>
        <pc:spChg chg="add del mod">
          <ac:chgData name="Natasha Stander" userId="e801e3946d83b63f" providerId="LiveId" clId="{7C9D71E6-2F9D-EA4F-9008-638ED2392E13}" dt="2021-07-28T14:51:19.417" v="3446" actId="478"/>
          <ac:spMkLst>
            <pc:docMk/>
            <pc:sldMk cId="2423408493" sldId="262"/>
            <ac:spMk id="8" creationId="{D6657029-83E7-F149-8096-82914E95D060}"/>
          </ac:spMkLst>
        </pc:spChg>
        <pc:spChg chg="add del mod">
          <ac:chgData name="Natasha Stander" userId="e801e3946d83b63f" providerId="LiveId" clId="{7C9D71E6-2F9D-EA4F-9008-638ED2392E13}" dt="2021-07-28T14:51:19.417" v="3446" actId="478"/>
          <ac:spMkLst>
            <pc:docMk/>
            <pc:sldMk cId="2423408493" sldId="262"/>
            <ac:spMk id="9" creationId="{B5975F6E-5CFB-8649-8210-4FBC5C5E3F2F}"/>
          </ac:spMkLst>
        </pc:spChg>
        <pc:spChg chg="add del mod">
          <ac:chgData name="Natasha Stander" userId="e801e3946d83b63f" providerId="LiveId" clId="{7C9D71E6-2F9D-EA4F-9008-638ED2392E13}" dt="2021-07-28T14:51:19.417" v="3446" actId="478"/>
          <ac:spMkLst>
            <pc:docMk/>
            <pc:sldMk cId="2423408493" sldId="262"/>
            <ac:spMk id="10" creationId="{B47A8808-E12A-BC4C-A4F1-067CC0156E30}"/>
          </ac:spMkLst>
        </pc:spChg>
        <pc:spChg chg="add del mod">
          <ac:chgData name="Natasha Stander" userId="e801e3946d83b63f" providerId="LiveId" clId="{7C9D71E6-2F9D-EA4F-9008-638ED2392E13}" dt="2021-07-28T14:51:19.417" v="3446" actId="478"/>
          <ac:spMkLst>
            <pc:docMk/>
            <pc:sldMk cId="2423408493" sldId="262"/>
            <ac:spMk id="11" creationId="{E9B9AFCA-3CBF-B14E-9CBE-9A788D773FE1}"/>
          </ac:spMkLst>
        </pc:spChg>
        <pc:spChg chg="add del mod">
          <ac:chgData name="Natasha Stander" userId="e801e3946d83b63f" providerId="LiveId" clId="{7C9D71E6-2F9D-EA4F-9008-638ED2392E13}" dt="2021-07-28T14:51:19.417" v="3446" actId="478"/>
          <ac:spMkLst>
            <pc:docMk/>
            <pc:sldMk cId="2423408493" sldId="262"/>
            <ac:spMk id="12" creationId="{51E19F83-996C-B740-8B23-ED131DB31B6A}"/>
          </ac:spMkLst>
        </pc:spChg>
        <pc:spChg chg="add del mod">
          <ac:chgData name="Natasha Stander" userId="e801e3946d83b63f" providerId="LiveId" clId="{7C9D71E6-2F9D-EA4F-9008-638ED2392E13}" dt="2021-07-28T14:51:19.417" v="3446" actId="478"/>
          <ac:spMkLst>
            <pc:docMk/>
            <pc:sldMk cId="2423408493" sldId="262"/>
            <ac:spMk id="13" creationId="{0F447DA5-AD2C-9E45-B524-AAB83D746FF3}"/>
          </ac:spMkLst>
        </pc:spChg>
        <pc:picChg chg="add del mod">
          <ac:chgData name="Natasha Stander" userId="e801e3946d83b63f" providerId="LiveId" clId="{7C9D71E6-2F9D-EA4F-9008-638ED2392E13}" dt="2021-07-28T14:51:19.417" v="3446" actId="478"/>
          <ac:picMkLst>
            <pc:docMk/>
            <pc:sldMk cId="2423408493" sldId="262"/>
            <ac:picMk id="6" creationId="{DA355AB4-BF0C-FF43-A857-C59FBABC835A}"/>
          </ac:picMkLst>
        </pc:picChg>
      </pc:sldChg>
      <pc:sldChg chg="modSp new mod">
        <pc:chgData name="Natasha Stander" userId="e801e3946d83b63f" providerId="LiveId" clId="{7C9D71E6-2F9D-EA4F-9008-638ED2392E13}" dt="2021-07-27T22:28:21.948" v="2706" actId="20577"/>
        <pc:sldMkLst>
          <pc:docMk/>
          <pc:sldMk cId="3435332315" sldId="263"/>
        </pc:sldMkLst>
        <pc:spChg chg="mod">
          <ac:chgData name="Natasha Stander" userId="e801e3946d83b63f" providerId="LiveId" clId="{7C9D71E6-2F9D-EA4F-9008-638ED2392E13}" dt="2021-07-27T21:58:30.252" v="55" actId="20577"/>
          <ac:spMkLst>
            <pc:docMk/>
            <pc:sldMk cId="3435332315" sldId="263"/>
            <ac:spMk id="2" creationId="{EC6B4D5E-4E26-E04E-8A5C-8220F83313A4}"/>
          </ac:spMkLst>
        </pc:spChg>
        <pc:spChg chg="mod">
          <ac:chgData name="Natasha Stander" userId="e801e3946d83b63f" providerId="LiveId" clId="{7C9D71E6-2F9D-EA4F-9008-638ED2392E13}" dt="2021-07-27T22:28:21.948" v="2706" actId="20577"/>
          <ac:spMkLst>
            <pc:docMk/>
            <pc:sldMk cId="3435332315" sldId="263"/>
            <ac:spMk id="3" creationId="{38CF6A3C-9C0C-3A43-9491-25DFFDC51EA8}"/>
          </ac:spMkLst>
        </pc:spChg>
      </pc:sldChg>
      <pc:sldChg chg="addSp delSp modSp new mod ord modClrScheme chgLayout">
        <pc:chgData name="Natasha Stander" userId="e801e3946d83b63f" providerId="LiveId" clId="{7C9D71E6-2F9D-EA4F-9008-638ED2392E13}" dt="2021-07-28T16:43:35.695" v="5498" actId="20577"/>
        <pc:sldMkLst>
          <pc:docMk/>
          <pc:sldMk cId="490274774" sldId="264"/>
        </pc:sldMkLst>
        <pc:spChg chg="mod ord">
          <ac:chgData name="Natasha Stander" userId="e801e3946d83b63f" providerId="LiveId" clId="{7C9D71E6-2F9D-EA4F-9008-638ED2392E13}" dt="2021-07-27T22:15:02.035" v="2223" actId="14100"/>
          <ac:spMkLst>
            <pc:docMk/>
            <pc:sldMk cId="490274774" sldId="264"/>
            <ac:spMk id="2" creationId="{02423D0B-F47F-1840-829E-ADDD0EA8051F}"/>
          </ac:spMkLst>
        </pc:spChg>
        <pc:spChg chg="del mod ord">
          <ac:chgData name="Natasha Stander" userId="e801e3946d83b63f" providerId="LiveId" clId="{7C9D71E6-2F9D-EA4F-9008-638ED2392E13}" dt="2021-07-27T22:14:16.067" v="2211" actId="700"/>
          <ac:spMkLst>
            <pc:docMk/>
            <pc:sldMk cId="490274774" sldId="264"/>
            <ac:spMk id="3" creationId="{DB4C0050-E172-9544-9C6B-2349A6B0509B}"/>
          </ac:spMkLst>
        </pc:spChg>
        <pc:spChg chg="add del mod ord">
          <ac:chgData name="Natasha Stander" userId="e801e3946d83b63f" providerId="LiveId" clId="{7C9D71E6-2F9D-EA4F-9008-638ED2392E13}" dt="2021-07-27T22:14:23.790" v="2215"/>
          <ac:spMkLst>
            <pc:docMk/>
            <pc:sldMk cId="490274774" sldId="264"/>
            <ac:spMk id="5" creationId="{4B549C83-05FF-3B43-B6BE-8E59D3B4D313}"/>
          </ac:spMkLst>
        </pc:spChg>
        <pc:spChg chg="add mod ord">
          <ac:chgData name="Natasha Stander" userId="e801e3946d83b63f" providerId="LiveId" clId="{7C9D71E6-2F9D-EA4F-9008-638ED2392E13}" dt="2021-07-28T16:43:35.695" v="5498" actId="20577"/>
          <ac:spMkLst>
            <pc:docMk/>
            <pc:sldMk cId="490274774" sldId="264"/>
            <ac:spMk id="6" creationId="{342D52BB-B9D9-094A-BFB0-4839FDE2AD4A}"/>
          </ac:spMkLst>
        </pc:spChg>
        <pc:spChg chg="add mod">
          <ac:chgData name="Natasha Stander" userId="e801e3946d83b63f" providerId="LiveId" clId="{7C9D71E6-2F9D-EA4F-9008-638ED2392E13}" dt="2021-07-27T22:18:26.539" v="2279" actId="207"/>
          <ac:spMkLst>
            <pc:docMk/>
            <pc:sldMk cId="490274774" sldId="264"/>
            <ac:spMk id="22" creationId="{1ED42831-4AAA-3343-83B5-54DEFCB4B9D3}"/>
          </ac:spMkLst>
        </pc:spChg>
        <pc:picChg chg="add del mod">
          <ac:chgData name="Natasha Stander" userId="e801e3946d83b63f" providerId="LiveId" clId="{7C9D71E6-2F9D-EA4F-9008-638ED2392E13}" dt="2021-07-27T22:14:22.443" v="2214" actId="21"/>
          <ac:picMkLst>
            <pc:docMk/>
            <pc:sldMk cId="490274774" sldId="264"/>
            <ac:picMk id="4" creationId="{7AD573A8-F2E1-AB41-9984-9480C88F560D}"/>
          </ac:picMkLst>
        </pc:picChg>
        <pc:picChg chg="add mod">
          <ac:chgData name="Natasha Stander" userId="e801e3946d83b63f" providerId="LiveId" clId="{7C9D71E6-2F9D-EA4F-9008-638ED2392E13}" dt="2021-07-27T22:14:23.790" v="2215"/>
          <ac:picMkLst>
            <pc:docMk/>
            <pc:sldMk cId="490274774" sldId="264"/>
            <ac:picMk id="7" creationId="{97686361-5611-5D40-A511-5199ED4CB1C8}"/>
          </ac:picMkLst>
        </pc:picChg>
        <pc:cxnChg chg="add mod">
          <ac:chgData name="Natasha Stander" userId="e801e3946d83b63f" providerId="LiveId" clId="{7C9D71E6-2F9D-EA4F-9008-638ED2392E13}" dt="2021-07-27T22:17:57.284" v="2277" actId="208"/>
          <ac:cxnSpMkLst>
            <pc:docMk/>
            <pc:sldMk cId="490274774" sldId="264"/>
            <ac:cxnSpMk id="9" creationId="{2E35B13B-5829-A049-9602-C23207461A58}"/>
          </ac:cxnSpMkLst>
        </pc:cxnChg>
        <pc:cxnChg chg="add mod">
          <ac:chgData name="Natasha Stander" userId="e801e3946d83b63f" providerId="LiveId" clId="{7C9D71E6-2F9D-EA4F-9008-638ED2392E13}" dt="2021-07-27T22:17:57.284" v="2277" actId="208"/>
          <ac:cxnSpMkLst>
            <pc:docMk/>
            <pc:sldMk cId="490274774" sldId="264"/>
            <ac:cxnSpMk id="10" creationId="{517B96EA-1006-894A-99F1-AA464AFCC321}"/>
          </ac:cxnSpMkLst>
        </pc:cxnChg>
        <pc:cxnChg chg="add mod">
          <ac:chgData name="Natasha Stander" userId="e801e3946d83b63f" providerId="LiveId" clId="{7C9D71E6-2F9D-EA4F-9008-638ED2392E13}" dt="2021-07-27T22:17:57.284" v="2277" actId="208"/>
          <ac:cxnSpMkLst>
            <pc:docMk/>
            <pc:sldMk cId="490274774" sldId="264"/>
            <ac:cxnSpMk id="13" creationId="{21822683-A1BC-D843-B53F-E89F6E0F0C66}"/>
          </ac:cxnSpMkLst>
        </pc:cxnChg>
        <pc:cxnChg chg="add mod">
          <ac:chgData name="Natasha Stander" userId="e801e3946d83b63f" providerId="LiveId" clId="{7C9D71E6-2F9D-EA4F-9008-638ED2392E13}" dt="2021-07-27T22:17:57.284" v="2277" actId="208"/>
          <ac:cxnSpMkLst>
            <pc:docMk/>
            <pc:sldMk cId="490274774" sldId="264"/>
            <ac:cxnSpMk id="16" creationId="{8BBEBFB4-53C2-CC43-B375-4F584AC1C9EC}"/>
          </ac:cxnSpMkLst>
        </pc:cxnChg>
        <pc:cxnChg chg="add mod">
          <ac:chgData name="Natasha Stander" userId="e801e3946d83b63f" providerId="LiveId" clId="{7C9D71E6-2F9D-EA4F-9008-638ED2392E13}" dt="2021-07-27T22:17:57.284" v="2277" actId="208"/>
          <ac:cxnSpMkLst>
            <pc:docMk/>
            <pc:sldMk cId="490274774" sldId="264"/>
            <ac:cxnSpMk id="19" creationId="{EF5BD987-1353-0840-91D7-C23C1A6CD551}"/>
          </ac:cxnSpMkLst>
        </pc:cxnChg>
        <pc:cxnChg chg="add mod">
          <ac:chgData name="Natasha Stander" userId="e801e3946d83b63f" providerId="LiveId" clId="{7C9D71E6-2F9D-EA4F-9008-638ED2392E13}" dt="2021-07-27T22:17:57.284" v="2277" actId="208"/>
          <ac:cxnSpMkLst>
            <pc:docMk/>
            <pc:sldMk cId="490274774" sldId="264"/>
            <ac:cxnSpMk id="23" creationId="{B7C94FDE-1024-7645-9B98-15B1C9B52BC3}"/>
          </ac:cxnSpMkLst>
        </pc:cxnChg>
        <pc:cxnChg chg="add mod">
          <ac:chgData name="Natasha Stander" userId="e801e3946d83b63f" providerId="LiveId" clId="{7C9D71E6-2F9D-EA4F-9008-638ED2392E13}" dt="2021-07-27T22:18:59.742" v="2282" actId="14100"/>
          <ac:cxnSpMkLst>
            <pc:docMk/>
            <pc:sldMk cId="490274774" sldId="264"/>
            <ac:cxnSpMk id="25" creationId="{DACC3B61-783E-C74C-9AC5-DDF3CAFBD498}"/>
          </ac:cxnSpMkLst>
        </pc:cxnChg>
        <pc:cxnChg chg="add mod">
          <ac:chgData name="Natasha Stander" userId="e801e3946d83b63f" providerId="LiveId" clId="{7C9D71E6-2F9D-EA4F-9008-638ED2392E13}" dt="2021-07-27T22:19:29.733" v="2287" actId="14100"/>
          <ac:cxnSpMkLst>
            <pc:docMk/>
            <pc:sldMk cId="490274774" sldId="264"/>
            <ac:cxnSpMk id="27" creationId="{4A58CE02-B0CC-614F-8787-4C5DBE13228C}"/>
          </ac:cxnSpMkLst>
        </pc:cxnChg>
        <pc:cxnChg chg="add mod">
          <ac:chgData name="Natasha Stander" userId="e801e3946d83b63f" providerId="LiveId" clId="{7C9D71E6-2F9D-EA4F-9008-638ED2392E13}" dt="2021-07-27T22:19:38.979" v="2290" actId="14100"/>
          <ac:cxnSpMkLst>
            <pc:docMk/>
            <pc:sldMk cId="490274774" sldId="264"/>
            <ac:cxnSpMk id="30" creationId="{71303353-17EE-A04D-8502-CE0CE5302054}"/>
          </ac:cxnSpMkLst>
        </pc:cxnChg>
      </pc:sldChg>
      <pc:sldChg chg="addSp delSp modSp new mod modClrScheme chgLayout">
        <pc:chgData name="Natasha Stander" userId="e801e3946d83b63f" providerId="LiveId" clId="{7C9D71E6-2F9D-EA4F-9008-638ED2392E13}" dt="2021-07-28T16:44:50.642" v="5552" actId="20577"/>
        <pc:sldMkLst>
          <pc:docMk/>
          <pc:sldMk cId="2342860468" sldId="265"/>
        </pc:sldMkLst>
        <pc:spChg chg="del mod ord">
          <ac:chgData name="Natasha Stander" userId="e801e3946d83b63f" providerId="LiveId" clId="{7C9D71E6-2F9D-EA4F-9008-638ED2392E13}" dt="2021-07-27T22:20:30.036" v="2292" actId="700"/>
          <ac:spMkLst>
            <pc:docMk/>
            <pc:sldMk cId="2342860468" sldId="265"/>
            <ac:spMk id="2" creationId="{549B9E07-BB76-3341-AD87-85C595E3B611}"/>
          </ac:spMkLst>
        </pc:spChg>
        <pc:spChg chg="del mod ord">
          <ac:chgData name="Natasha Stander" userId="e801e3946d83b63f" providerId="LiveId" clId="{7C9D71E6-2F9D-EA4F-9008-638ED2392E13}" dt="2021-07-27T22:20:30.036" v="2292" actId="700"/>
          <ac:spMkLst>
            <pc:docMk/>
            <pc:sldMk cId="2342860468" sldId="265"/>
            <ac:spMk id="3" creationId="{20AD1500-478D-2849-8AC6-DECE613C2148}"/>
          </ac:spMkLst>
        </pc:spChg>
        <pc:spChg chg="del">
          <ac:chgData name="Natasha Stander" userId="e801e3946d83b63f" providerId="LiveId" clId="{7C9D71E6-2F9D-EA4F-9008-638ED2392E13}" dt="2021-07-27T22:20:30.036" v="2292" actId="700"/>
          <ac:spMkLst>
            <pc:docMk/>
            <pc:sldMk cId="2342860468" sldId="265"/>
            <ac:spMk id="4" creationId="{0C5A175D-F29A-4848-824F-D6FFA0FC96F3}"/>
          </ac:spMkLst>
        </pc:spChg>
        <pc:spChg chg="add mod ord">
          <ac:chgData name="Natasha Stander" userId="e801e3946d83b63f" providerId="LiveId" clId="{7C9D71E6-2F9D-EA4F-9008-638ED2392E13}" dt="2021-07-28T16:44:01.831" v="5499" actId="700"/>
          <ac:spMkLst>
            <pc:docMk/>
            <pc:sldMk cId="2342860468" sldId="265"/>
            <ac:spMk id="5" creationId="{1A07D9F4-2126-AD49-A735-2212003BF04A}"/>
          </ac:spMkLst>
        </pc:spChg>
        <pc:spChg chg="add del mod ord">
          <ac:chgData name="Natasha Stander" userId="e801e3946d83b63f" providerId="LiveId" clId="{7C9D71E6-2F9D-EA4F-9008-638ED2392E13}" dt="2021-07-28T16:44:16.454" v="5502" actId="478"/>
          <ac:spMkLst>
            <pc:docMk/>
            <pc:sldMk cId="2342860468" sldId="265"/>
            <ac:spMk id="6" creationId="{2FF6600B-840C-E243-A0B0-5FB19265B26D}"/>
          </ac:spMkLst>
        </pc:spChg>
        <pc:spChg chg="add del mod">
          <ac:chgData name="Natasha Stander" userId="e801e3946d83b63f" providerId="LiveId" clId="{7C9D71E6-2F9D-EA4F-9008-638ED2392E13}" dt="2021-07-27T22:23:49.733" v="2623" actId="478"/>
          <ac:spMkLst>
            <pc:docMk/>
            <pc:sldMk cId="2342860468" sldId="265"/>
            <ac:spMk id="9" creationId="{68BB8046-CCCA-8E49-A7E2-4F4D458AC2D3}"/>
          </ac:spMkLst>
        </pc:spChg>
        <pc:spChg chg="add mod">
          <ac:chgData name="Natasha Stander" userId="e801e3946d83b63f" providerId="LiveId" clId="{7C9D71E6-2F9D-EA4F-9008-638ED2392E13}" dt="2021-07-28T16:44:50.642" v="5552" actId="20577"/>
          <ac:spMkLst>
            <pc:docMk/>
            <pc:sldMk cId="2342860468" sldId="265"/>
            <ac:spMk id="10" creationId="{1A3A7C50-B6ED-9A4B-9C23-463BB6D23B2E}"/>
          </ac:spMkLst>
        </pc:spChg>
        <pc:spChg chg="add mod ord">
          <ac:chgData name="Natasha Stander" userId="e801e3946d83b63f" providerId="LiveId" clId="{7C9D71E6-2F9D-EA4F-9008-638ED2392E13}" dt="2021-07-28T16:44:09.603" v="5501"/>
          <ac:spMkLst>
            <pc:docMk/>
            <pc:sldMk cId="2342860468" sldId="265"/>
            <ac:spMk id="13" creationId="{AB9912B9-CBB5-7F4E-BE9C-BA360B32EBDF}"/>
          </ac:spMkLst>
        </pc:spChg>
        <pc:picChg chg="add mod">
          <ac:chgData name="Natasha Stander" userId="e801e3946d83b63f" providerId="LiveId" clId="{7C9D71E6-2F9D-EA4F-9008-638ED2392E13}" dt="2021-07-28T16:44:22.370" v="5503" actId="1076"/>
          <ac:picMkLst>
            <pc:docMk/>
            <pc:sldMk cId="2342860468" sldId="265"/>
            <ac:picMk id="7" creationId="{C1BE17BA-940B-A949-8EEC-8498320263C2}"/>
          </ac:picMkLst>
        </pc:picChg>
        <pc:picChg chg="add mod">
          <ac:chgData name="Natasha Stander" userId="e801e3946d83b63f" providerId="LiveId" clId="{7C9D71E6-2F9D-EA4F-9008-638ED2392E13}" dt="2021-07-28T16:44:22.370" v="5503" actId="1076"/>
          <ac:picMkLst>
            <pc:docMk/>
            <pc:sldMk cId="2342860468" sldId="265"/>
            <ac:picMk id="8" creationId="{E1DE1BD2-1B6B-BD40-B65E-25EFBE01C840}"/>
          </ac:picMkLst>
        </pc:picChg>
        <pc:cxnChg chg="add mod">
          <ac:chgData name="Natasha Stander" userId="e801e3946d83b63f" providerId="LiveId" clId="{7C9D71E6-2F9D-EA4F-9008-638ED2392E13}" dt="2021-07-28T16:44:35.273" v="5505" actId="14100"/>
          <ac:cxnSpMkLst>
            <pc:docMk/>
            <pc:sldMk cId="2342860468" sldId="265"/>
            <ac:cxnSpMk id="12" creationId="{82C68A76-7562-FE49-8825-0E2F12AF4987}"/>
          </ac:cxnSpMkLst>
        </pc:cxnChg>
      </pc:sldChg>
      <pc:sldChg chg="modSp new del mod">
        <pc:chgData name="Natasha Stander" userId="e801e3946d83b63f" providerId="LiveId" clId="{7C9D71E6-2F9D-EA4F-9008-638ED2392E13}" dt="2021-07-27T22:34:29.575" v="3252" actId="2696"/>
        <pc:sldMkLst>
          <pc:docMk/>
          <pc:sldMk cId="802170066" sldId="266"/>
        </pc:sldMkLst>
        <pc:spChg chg="mod">
          <ac:chgData name="Natasha Stander" userId="e801e3946d83b63f" providerId="LiveId" clId="{7C9D71E6-2F9D-EA4F-9008-638ED2392E13}" dt="2021-07-27T22:30:15.805" v="2785" actId="20577"/>
          <ac:spMkLst>
            <pc:docMk/>
            <pc:sldMk cId="802170066" sldId="266"/>
            <ac:spMk id="2" creationId="{2BFD223E-CBFF-5047-9548-B2C88C7C5AE1}"/>
          </ac:spMkLst>
        </pc:spChg>
      </pc:sldChg>
      <pc:sldChg chg="modSp new mod">
        <pc:chgData name="Natasha Stander" userId="e801e3946d83b63f" providerId="LiveId" clId="{7C9D71E6-2F9D-EA4F-9008-638ED2392E13}" dt="2021-07-28T19:19:19.735" v="5564" actId="20577"/>
        <pc:sldMkLst>
          <pc:docMk/>
          <pc:sldMk cId="2184961975" sldId="267"/>
        </pc:sldMkLst>
        <pc:spChg chg="mod">
          <ac:chgData name="Natasha Stander" userId="e801e3946d83b63f" providerId="LiveId" clId="{7C9D71E6-2F9D-EA4F-9008-638ED2392E13}" dt="2021-07-27T22:30:30.610" v="2793" actId="20577"/>
          <ac:spMkLst>
            <pc:docMk/>
            <pc:sldMk cId="2184961975" sldId="267"/>
            <ac:spMk id="2" creationId="{8B9E85A7-8B79-F043-8B29-0B7D328D9F8A}"/>
          </ac:spMkLst>
        </pc:spChg>
        <pc:spChg chg="mod">
          <ac:chgData name="Natasha Stander" userId="e801e3946d83b63f" providerId="LiveId" clId="{7C9D71E6-2F9D-EA4F-9008-638ED2392E13}" dt="2021-07-28T19:19:19.735" v="5564" actId="20577"/>
          <ac:spMkLst>
            <pc:docMk/>
            <pc:sldMk cId="2184961975" sldId="267"/>
            <ac:spMk id="3" creationId="{EBFC88D6-1446-1C4A-BBA9-26C560DEF5BE}"/>
          </ac:spMkLst>
        </pc:spChg>
      </pc:sldChg>
      <pc:sldChg chg="addSp delSp modSp add mod ord modClrScheme chgLayout">
        <pc:chgData name="Natasha Stander" userId="e801e3946d83b63f" providerId="LiveId" clId="{7C9D71E6-2F9D-EA4F-9008-638ED2392E13}" dt="2021-07-28T16:12:16.800" v="4195" actId="20578"/>
        <pc:sldMkLst>
          <pc:docMk/>
          <pc:sldMk cId="3502293572" sldId="268"/>
        </pc:sldMkLst>
        <pc:spChg chg="mod ord">
          <ac:chgData name="Natasha Stander" userId="e801e3946d83b63f" providerId="LiveId" clId="{7C9D71E6-2F9D-EA4F-9008-638ED2392E13}" dt="2021-07-28T15:39:56.947" v="3504" actId="700"/>
          <ac:spMkLst>
            <pc:docMk/>
            <pc:sldMk cId="3502293572" sldId="268"/>
            <ac:spMk id="2" creationId="{DBC8E8FF-FC7D-0548-AD6B-C01581AC4BFC}"/>
          </ac:spMkLst>
        </pc:spChg>
        <pc:spChg chg="add del mod">
          <ac:chgData name="Natasha Stander" userId="e801e3946d83b63f" providerId="LiveId" clId="{7C9D71E6-2F9D-EA4F-9008-638ED2392E13}" dt="2021-07-28T14:51:50.321" v="3448" actId="478"/>
          <ac:spMkLst>
            <pc:docMk/>
            <pc:sldMk cId="3502293572" sldId="268"/>
            <ac:spMk id="4" creationId="{643E6A9B-BB2C-174D-A386-7214C712ED95}"/>
          </ac:spMkLst>
        </pc:spChg>
        <pc:spChg chg="del">
          <ac:chgData name="Natasha Stander" userId="e801e3946d83b63f" providerId="LiveId" clId="{7C9D71E6-2F9D-EA4F-9008-638ED2392E13}" dt="2021-07-28T14:51:25.047" v="3447" actId="478"/>
          <ac:spMkLst>
            <pc:docMk/>
            <pc:sldMk cId="3502293572" sldId="268"/>
            <ac:spMk id="5" creationId="{7BF1A1FC-65A5-7B4F-B6DC-2CCE2C71ECB3}"/>
          </ac:spMkLst>
        </pc:spChg>
        <pc:spChg chg="mod">
          <ac:chgData name="Natasha Stander" userId="e801e3946d83b63f" providerId="LiveId" clId="{7C9D71E6-2F9D-EA4F-9008-638ED2392E13}" dt="2021-07-28T14:51:55.862" v="3449" actId="207"/>
          <ac:spMkLst>
            <pc:docMk/>
            <pc:sldMk cId="3502293572" sldId="268"/>
            <ac:spMk id="7" creationId="{7F247052-8A0F-6C4B-963B-409629576935}"/>
          </ac:spMkLst>
        </pc:spChg>
        <pc:spChg chg="mod">
          <ac:chgData name="Natasha Stander" userId="e801e3946d83b63f" providerId="LiveId" clId="{7C9D71E6-2F9D-EA4F-9008-638ED2392E13}" dt="2021-07-28T14:52:03.503" v="3450" actId="207"/>
          <ac:spMkLst>
            <pc:docMk/>
            <pc:sldMk cId="3502293572" sldId="268"/>
            <ac:spMk id="8" creationId="{D6657029-83E7-F149-8096-82914E95D060}"/>
          </ac:spMkLst>
        </pc:spChg>
        <pc:spChg chg="add del mod">
          <ac:chgData name="Natasha Stander" userId="e801e3946d83b63f" providerId="LiveId" clId="{7C9D71E6-2F9D-EA4F-9008-638ED2392E13}" dt="2021-07-28T15:42:19.818" v="3851" actId="478"/>
          <ac:spMkLst>
            <pc:docMk/>
            <pc:sldMk cId="3502293572" sldId="268"/>
            <ac:spMk id="15" creationId="{55D4E708-D075-044B-91EE-CC4A99B0B6EC}"/>
          </ac:spMkLst>
        </pc:spChg>
        <pc:spChg chg="add del mod">
          <ac:chgData name="Natasha Stander" userId="e801e3946d83b63f" providerId="LiveId" clId="{7C9D71E6-2F9D-EA4F-9008-638ED2392E13}" dt="2021-07-28T15:42:19.818" v="3851" actId="478"/>
          <ac:spMkLst>
            <pc:docMk/>
            <pc:sldMk cId="3502293572" sldId="268"/>
            <ac:spMk id="16" creationId="{D49ED11A-E275-1C42-AA7F-A195A86EB2B3}"/>
          </ac:spMkLst>
        </pc:spChg>
        <pc:spChg chg="add del mod">
          <ac:chgData name="Natasha Stander" userId="e801e3946d83b63f" providerId="LiveId" clId="{7C9D71E6-2F9D-EA4F-9008-638ED2392E13}" dt="2021-07-28T15:42:19.818" v="3851" actId="478"/>
          <ac:spMkLst>
            <pc:docMk/>
            <pc:sldMk cId="3502293572" sldId="268"/>
            <ac:spMk id="17" creationId="{AD17FE48-CE8D-D84A-9B16-6AB9DB0EC295}"/>
          </ac:spMkLst>
        </pc:spChg>
        <pc:spChg chg="add del mod">
          <ac:chgData name="Natasha Stander" userId="e801e3946d83b63f" providerId="LiveId" clId="{7C9D71E6-2F9D-EA4F-9008-638ED2392E13}" dt="2021-07-28T15:42:19.818" v="3851" actId="478"/>
          <ac:spMkLst>
            <pc:docMk/>
            <pc:sldMk cId="3502293572" sldId="268"/>
            <ac:spMk id="18" creationId="{89C3E40A-17E4-1540-81A8-A4623DED3F9A}"/>
          </ac:spMkLst>
        </pc:spChg>
        <pc:spChg chg="add del mod">
          <ac:chgData name="Natasha Stander" userId="e801e3946d83b63f" providerId="LiveId" clId="{7C9D71E6-2F9D-EA4F-9008-638ED2392E13}" dt="2021-07-28T15:42:19.818" v="3851" actId="478"/>
          <ac:spMkLst>
            <pc:docMk/>
            <pc:sldMk cId="3502293572" sldId="268"/>
            <ac:spMk id="19" creationId="{036119AA-1078-2649-B229-F7DAE3D5589B}"/>
          </ac:spMkLst>
        </pc:spChg>
        <pc:spChg chg="add del mod ord">
          <ac:chgData name="Natasha Stander" userId="e801e3946d83b63f" providerId="LiveId" clId="{7C9D71E6-2F9D-EA4F-9008-638ED2392E13}" dt="2021-07-28T15:46:31.492" v="3932" actId="478"/>
          <ac:spMkLst>
            <pc:docMk/>
            <pc:sldMk cId="3502293572" sldId="268"/>
            <ac:spMk id="20" creationId="{B8FC4AF7-13D8-DE46-A0D1-0A09C06D26BB}"/>
          </ac:spMkLst>
        </pc:spChg>
        <pc:spChg chg="add mod ord">
          <ac:chgData name="Natasha Stander" userId="e801e3946d83b63f" providerId="LiveId" clId="{7C9D71E6-2F9D-EA4F-9008-638ED2392E13}" dt="2021-07-28T16:10:55.096" v="4189" actId="20577"/>
          <ac:spMkLst>
            <pc:docMk/>
            <pc:sldMk cId="3502293572" sldId="268"/>
            <ac:spMk id="21" creationId="{150273CE-EF90-E449-BCB3-8E1535E327E7}"/>
          </ac:spMkLst>
        </pc:spChg>
        <pc:spChg chg="add mod">
          <ac:chgData name="Natasha Stander" userId="e801e3946d83b63f" providerId="LiveId" clId="{7C9D71E6-2F9D-EA4F-9008-638ED2392E13}" dt="2021-07-28T16:10:30.911" v="4187" actId="1038"/>
          <ac:spMkLst>
            <pc:docMk/>
            <pc:sldMk cId="3502293572" sldId="268"/>
            <ac:spMk id="24" creationId="{1BD6BDB4-A459-1C41-AA96-C15B0D02D2D2}"/>
          </ac:spMkLst>
        </pc:spChg>
        <pc:spChg chg="add mod">
          <ac:chgData name="Natasha Stander" userId="e801e3946d83b63f" providerId="LiveId" clId="{7C9D71E6-2F9D-EA4F-9008-638ED2392E13}" dt="2021-07-28T16:10:30.911" v="4187" actId="1038"/>
          <ac:spMkLst>
            <pc:docMk/>
            <pc:sldMk cId="3502293572" sldId="268"/>
            <ac:spMk id="25" creationId="{E410147E-603F-824A-A6B8-906B84D7DE2F}"/>
          </ac:spMkLst>
        </pc:spChg>
        <pc:spChg chg="add del mod">
          <ac:chgData name="Natasha Stander" userId="e801e3946d83b63f" providerId="LiveId" clId="{7C9D71E6-2F9D-EA4F-9008-638ED2392E13}" dt="2021-07-28T15:52:39.364" v="3985"/>
          <ac:spMkLst>
            <pc:docMk/>
            <pc:sldMk cId="3502293572" sldId="268"/>
            <ac:spMk id="27" creationId="{A77158A3-9083-BB40-A199-426DEE2FE2DD}"/>
          </ac:spMkLst>
        </pc:spChg>
        <pc:spChg chg="add mod">
          <ac:chgData name="Natasha Stander" userId="e801e3946d83b63f" providerId="LiveId" clId="{7C9D71E6-2F9D-EA4F-9008-638ED2392E13}" dt="2021-07-28T16:11:44.069" v="4194" actId="1036"/>
          <ac:spMkLst>
            <pc:docMk/>
            <pc:sldMk cId="3502293572" sldId="268"/>
            <ac:spMk id="28" creationId="{592673BD-0EA9-4248-B287-91DCBF0C7EF8}"/>
          </ac:spMkLst>
        </pc:spChg>
        <pc:spChg chg="add del mod">
          <ac:chgData name="Natasha Stander" userId="e801e3946d83b63f" providerId="LiveId" clId="{7C9D71E6-2F9D-EA4F-9008-638ED2392E13}" dt="2021-07-28T16:09:41.906" v="4106" actId="478"/>
          <ac:spMkLst>
            <pc:docMk/>
            <pc:sldMk cId="3502293572" sldId="268"/>
            <ac:spMk id="29" creationId="{0E240377-4C23-FD41-B830-6CEDD92D9C51}"/>
          </ac:spMkLst>
        </pc:spChg>
        <pc:spChg chg="add del mod">
          <ac:chgData name="Natasha Stander" userId="e801e3946d83b63f" providerId="LiveId" clId="{7C9D71E6-2F9D-EA4F-9008-638ED2392E13}" dt="2021-07-28T16:09:40.231" v="4105" actId="478"/>
          <ac:spMkLst>
            <pc:docMk/>
            <pc:sldMk cId="3502293572" sldId="268"/>
            <ac:spMk id="30" creationId="{5B25F12A-51C4-A342-B3B1-2DCA25668A98}"/>
          </ac:spMkLst>
        </pc:spChg>
        <pc:spChg chg="add del mod">
          <ac:chgData name="Natasha Stander" userId="e801e3946d83b63f" providerId="LiveId" clId="{7C9D71E6-2F9D-EA4F-9008-638ED2392E13}" dt="2021-07-28T16:09:38.324" v="4104" actId="478"/>
          <ac:spMkLst>
            <pc:docMk/>
            <pc:sldMk cId="3502293572" sldId="268"/>
            <ac:spMk id="31" creationId="{9F7B6A55-0B94-1642-87DA-1A47B9E96C2F}"/>
          </ac:spMkLst>
        </pc:spChg>
        <pc:spChg chg="add mod">
          <ac:chgData name="Natasha Stander" userId="e801e3946d83b63f" providerId="LiveId" clId="{7C9D71E6-2F9D-EA4F-9008-638ED2392E13}" dt="2021-07-28T16:08:48.028" v="4075" actId="1076"/>
          <ac:spMkLst>
            <pc:docMk/>
            <pc:sldMk cId="3502293572" sldId="268"/>
            <ac:spMk id="32" creationId="{5D124D12-0A6C-E243-85B3-4892CCD05CDB}"/>
          </ac:spMkLst>
        </pc:spChg>
        <pc:spChg chg="add mod">
          <ac:chgData name="Natasha Stander" userId="e801e3946d83b63f" providerId="LiveId" clId="{7C9D71E6-2F9D-EA4F-9008-638ED2392E13}" dt="2021-07-28T16:08:54.127" v="4080" actId="1038"/>
          <ac:spMkLst>
            <pc:docMk/>
            <pc:sldMk cId="3502293572" sldId="268"/>
            <ac:spMk id="34" creationId="{531A5AD6-96AD-8D4A-9ABE-BD0A285A10F5}"/>
          </ac:spMkLst>
        </pc:spChg>
        <pc:spChg chg="add mod">
          <ac:chgData name="Natasha Stander" userId="e801e3946d83b63f" providerId="LiveId" clId="{7C9D71E6-2F9D-EA4F-9008-638ED2392E13}" dt="2021-07-28T16:09:01.576" v="4083" actId="1035"/>
          <ac:spMkLst>
            <pc:docMk/>
            <pc:sldMk cId="3502293572" sldId="268"/>
            <ac:spMk id="35" creationId="{A3B0DB0D-D647-BB48-9670-472F4B8B9E4B}"/>
          </ac:spMkLst>
        </pc:spChg>
        <pc:spChg chg="add mod">
          <ac:chgData name="Natasha Stander" userId="e801e3946d83b63f" providerId="LiveId" clId="{7C9D71E6-2F9D-EA4F-9008-638ED2392E13}" dt="2021-07-28T16:09:09.570" v="4088" actId="1038"/>
          <ac:spMkLst>
            <pc:docMk/>
            <pc:sldMk cId="3502293572" sldId="268"/>
            <ac:spMk id="36" creationId="{4CB6438C-E7B2-864E-9A26-B2DCE39D7D18}"/>
          </ac:spMkLst>
        </pc:spChg>
        <pc:picChg chg="add del mod">
          <ac:chgData name="Natasha Stander" userId="e801e3946d83b63f" providerId="LiveId" clId="{7C9D71E6-2F9D-EA4F-9008-638ED2392E13}" dt="2021-07-28T15:42:19.818" v="3851" actId="478"/>
          <ac:picMkLst>
            <pc:docMk/>
            <pc:sldMk cId="3502293572" sldId="268"/>
            <ac:picMk id="14" creationId="{7DE17AA0-FAF9-F749-BF5B-77AA809365B3}"/>
          </ac:picMkLst>
        </pc:picChg>
        <pc:picChg chg="add mod">
          <ac:chgData name="Natasha Stander" userId="e801e3946d83b63f" providerId="LiveId" clId="{7C9D71E6-2F9D-EA4F-9008-638ED2392E13}" dt="2021-07-28T16:10:30.911" v="4187" actId="1038"/>
          <ac:picMkLst>
            <pc:docMk/>
            <pc:sldMk cId="3502293572" sldId="268"/>
            <ac:picMk id="22" creationId="{9D851873-A2B6-AC4E-B0AD-5D1C70AB3826}"/>
          </ac:picMkLst>
        </pc:picChg>
        <pc:picChg chg="add mod">
          <ac:chgData name="Natasha Stander" userId="e801e3946d83b63f" providerId="LiveId" clId="{7C9D71E6-2F9D-EA4F-9008-638ED2392E13}" dt="2021-07-28T16:10:30.911" v="4187" actId="1038"/>
          <ac:picMkLst>
            <pc:docMk/>
            <pc:sldMk cId="3502293572" sldId="268"/>
            <ac:picMk id="23" creationId="{82D4E812-5BA1-0847-80F8-0D8A1D8E0707}"/>
          </ac:picMkLst>
        </pc:picChg>
        <pc:picChg chg="add del mod">
          <ac:chgData name="Natasha Stander" userId="e801e3946d83b63f" providerId="LiveId" clId="{7C9D71E6-2F9D-EA4F-9008-638ED2392E13}" dt="2021-07-28T16:07:33.015" v="4036" actId="478"/>
          <ac:picMkLst>
            <pc:docMk/>
            <pc:sldMk cId="3502293572" sldId="268"/>
            <ac:picMk id="26" creationId="{C3E11ABA-7FB0-394E-A88E-4004397F87CA}"/>
          </ac:picMkLst>
        </pc:picChg>
        <pc:picChg chg="add mod">
          <ac:chgData name="Natasha Stander" userId="e801e3946d83b63f" providerId="LiveId" clId="{7C9D71E6-2F9D-EA4F-9008-638ED2392E13}" dt="2021-07-28T16:08:42.640" v="4074" actId="14100"/>
          <ac:picMkLst>
            <pc:docMk/>
            <pc:sldMk cId="3502293572" sldId="268"/>
            <ac:picMk id="33" creationId="{91EC3BB0-1BEC-5D4C-9A28-C8AAA51FE9A3}"/>
          </ac:picMkLst>
        </pc:picChg>
      </pc:sldChg>
      <pc:sldChg chg="addSp delSp modSp add mod ord">
        <pc:chgData name="Natasha Stander" userId="e801e3946d83b63f" providerId="LiveId" clId="{7C9D71E6-2F9D-EA4F-9008-638ED2392E13}" dt="2021-07-28T16:25:34.715" v="4682" actId="1076"/>
        <pc:sldMkLst>
          <pc:docMk/>
          <pc:sldMk cId="2169499202" sldId="269"/>
        </pc:sldMkLst>
        <pc:spChg chg="del">
          <ac:chgData name="Natasha Stander" userId="e801e3946d83b63f" providerId="LiveId" clId="{7C9D71E6-2F9D-EA4F-9008-638ED2392E13}" dt="2021-07-28T16:13:07.702" v="4320" actId="478"/>
          <ac:spMkLst>
            <pc:docMk/>
            <pc:sldMk cId="2169499202" sldId="269"/>
            <ac:spMk id="7" creationId="{7F247052-8A0F-6C4B-963B-409629576935}"/>
          </ac:spMkLst>
        </pc:spChg>
        <pc:spChg chg="del">
          <ac:chgData name="Natasha Stander" userId="e801e3946d83b63f" providerId="LiveId" clId="{7C9D71E6-2F9D-EA4F-9008-638ED2392E13}" dt="2021-07-28T16:13:07.702" v="4320" actId="478"/>
          <ac:spMkLst>
            <pc:docMk/>
            <pc:sldMk cId="2169499202" sldId="269"/>
            <ac:spMk id="8" creationId="{D6657029-83E7-F149-8096-82914E95D060}"/>
          </ac:spMkLst>
        </pc:spChg>
        <pc:spChg chg="del">
          <ac:chgData name="Natasha Stander" userId="e801e3946d83b63f" providerId="LiveId" clId="{7C9D71E6-2F9D-EA4F-9008-638ED2392E13}" dt="2021-07-28T16:13:07.702" v="4320" actId="478"/>
          <ac:spMkLst>
            <pc:docMk/>
            <pc:sldMk cId="2169499202" sldId="269"/>
            <ac:spMk id="9" creationId="{B5975F6E-5CFB-8649-8210-4FBC5C5E3F2F}"/>
          </ac:spMkLst>
        </pc:spChg>
        <pc:spChg chg="del">
          <ac:chgData name="Natasha Stander" userId="e801e3946d83b63f" providerId="LiveId" clId="{7C9D71E6-2F9D-EA4F-9008-638ED2392E13}" dt="2021-07-28T16:13:07.702" v="4320" actId="478"/>
          <ac:spMkLst>
            <pc:docMk/>
            <pc:sldMk cId="2169499202" sldId="269"/>
            <ac:spMk id="10" creationId="{B47A8808-E12A-BC4C-A4F1-067CC0156E30}"/>
          </ac:spMkLst>
        </pc:spChg>
        <pc:spChg chg="del">
          <ac:chgData name="Natasha Stander" userId="e801e3946d83b63f" providerId="LiveId" clId="{7C9D71E6-2F9D-EA4F-9008-638ED2392E13}" dt="2021-07-28T16:13:07.702" v="4320" actId="478"/>
          <ac:spMkLst>
            <pc:docMk/>
            <pc:sldMk cId="2169499202" sldId="269"/>
            <ac:spMk id="11" creationId="{E9B9AFCA-3CBF-B14E-9CBE-9A788D773FE1}"/>
          </ac:spMkLst>
        </pc:spChg>
        <pc:spChg chg="del">
          <ac:chgData name="Natasha Stander" userId="e801e3946d83b63f" providerId="LiveId" clId="{7C9D71E6-2F9D-EA4F-9008-638ED2392E13}" dt="2021-07-28T16:13:07.702" v="4320" actId="478"/>
          <ac:spMkLst>
            <pc:docMk/>
            <pc:sldMk cId="2169499202" sldId="269"/>
            <ac:spMk id="12" creationId="{51E19F83-996C-B740-8B23-ED131DB31B6A}"/>
          </ac:spMkLst>
        </pc:spChg>
        <pc:spChg chg="del">
          <ac:chgData name="Natasha Stander" userId="e801e3946d83b63f" providerId="LiveId" clId="{7C9D71E6-2F9D-EA4F-9008-638ED2392E13}" dt="2021-07-28T16:13:07.702" v="4320" actId="478"/>
          <ac:spMkLst>
            <pc:docMk/>
            <pc:sldMk cId="2169499202" sldId="269"/>
            <ac:spMk id="13" creationId="{0F447DA5-AD2C-9E45-B524-AAB83D746FF3}"/>
          </ac:spMkLst>
        </pc:spChg>
        <pc:spChg chg="del mod">
          <ac:chgData name="Natasha Stander" userId="e801e3946d83b63f" providerId="LiveId" clId="{7C9D71E6-2F9D-EA4F-9008-638ED2392E13}" dt="2021-07-28T16:25:26.356" v="4681" actId="478"/>
          <ac:spMkLst>
            <pc:docMk/>
            <pc:sldMk cId="2169499202" sldId="269"/>
            <ac:spMk id="15" creationId="{55D4E708-D075-044B-91EE-CC4A99B0B6EC}"/>
          </ac:spMkLst>
        </pc:spChg>
        <pc:spChg chg="del mod">
          <ac:chgData name="Natasha Stander" userId="e801e3946d83b63f" providerId="LiveId" clId="{7C9D71E6-2F9D-EA4F-9008-638ED2392E13}" dt="2021-07-28T16:25:26.356" v="4681" actId="478"/>
          <ac:spMkLst>
            <pc:docMk/>
            <pc:sldMk cId="2169499202" sldId="269"/>
            <ac:spMk id="16" creationId="{D49ED11A-E275-1C42-AA7F-A195A86EB2B3}"/>
          </ac:spMkLst>
        </pc:spChg>
        <pc:spChg chg="del mod">
          <ac:chgData name="Natasha Stander" userId="e801e3946d83b63f" providerId="LiveId" clId="{7C9D71E6-2F9D-EA4F-9008-638ED2392E13}" dt="2021-07-28T16:25:26.356" v="4681" actId="478"/>
          <ac:spMkLst>
            <pc:docMk/>
            <pc:sldMk cId="2169499202" sldId="269"/>
            <ac:spMk id="17" creationId="{AD17FE48-CE8D-D84A-9B16-6AB9DB0EC295}"/>
          </ac:spMkLst>
        </pc:spChg>
        <pc:spChg chg="del mod">
          <ac:chgData name="Natasha Stander" userId="e801e3946d83b63f" providerId="LiveId" clId="{7C9D71E6-2F9D-EA4F-9008-638ED2392E13}" dt="2021-07-28T16:25:09.299" v="4668" actId="21"/>
          <ac:spMkLst>
            <pc:docMk/>
            <pc:sldMk cId="2169499202" sldId="269"/>
            <ac:spMk id="18" creationId="{89C3E40A-17E4-1540-81A8-A4623DED3F9A}"/>
          </ac:spMkLst>
        </pc:spChg>
        <pc:spChg chg="del mod">
          <ac:chgData name="Natasha Stander" userId="e801e3946d83b63f" providerId="LiveId" clId="{7C9D71E6-2F9D-EA4F-9008-638ED2392E13}" dt="2021-07-28T16:22:18.377" v="4337" actId="21"/>
          <ac:spMkLst>
            <pc:docMk/>
            <pc:sldMk cId="2169499202" sldId="269"/>
            <ac:spMk id="19" creationId="{036119AA-1078-2649-B229-F7DAE3D5589B}"/>
          </ac:spMkLst>
        </pc:spChg>
        <pc:spChg chg="mod">
          <ac:chgData name="Natasha Stander" userId="e801e3946d83b63f" providerId="LiveId" clId="{7C9D71E6-2F9D-EA4F-9008-638ED2392E13}" dt="2021-07-28T16:24:45.179" v="4667" actId="20577"/>
          <ac:spMkLst>
            <pc:docMk/>
            <pc:sldMk cId="2169499202" sldId="269"/>
            <ac:spMk id="21" creationId="{150273CE-EF90-E449-BCB3-8E1535E327E7}"/>
          </ac:spMkLst>
        </pc:spChg>
        <pc:spChg chg="add mod">
          <ac:chgData name="Natasha Stander" userId="e801e3946d83b63f" providerId="LiveId" clId="{7C9D71E6-2F9D-EA4F-9008-638ED2392E13}" dt="2021-07-28T16:25:34.715" v="4682" actId="1076"/>
          <ac:spMkLst>
            <pc:docMk/>
            <pc:sldMk cId="2169499202" sldId="269"/>
            <ac:spMk id="22" creationId="{CCA63EAA-8EA3-2E46-BFC4-66840B29E739}"/>
          </ac:spMkLst>
        </pc:spChg>
        <pc:spChg chg="add mod">
          <ac:chgData name="Natasha Stander" userId="e801e3946d83b63f" providerId="LiveId" clId="{7C9D71E6-2F9D-EA4F-9008-638ED2392E13}" dt="2021-07-28T16:25:34.715" v="4682" actId="1076"/>
          <ac:spMkLst>
            <pc:docMk/>
            <pc:sldMk cId="2169499202" sldId="269"/>
            <ac:spMk id="23" creationId="{C81A3F9F-5E95-E84D-9621-3BF041A5CD99}"/>
          </ac:spMkLst>
        </pc:spChg>
        <pc:spChg chg="add mod">
          <ac:chgData name="Natasha Stander" userId="e801e3946d83b63f" providerId="LiveId" clId="{7C9D71E6-2F9D-EA4F-9008-638ED2392E13}" dt="2021-07-28T16:25:34.715" v="4682" actId="1076"/>
          <ac:spMkLst>
            <pc:docMk/>
            <pc:sldMk cId="2169499202" sldId="269"/>
            <ac:spMk id="24" creationId="{CA92F6BD-588D-3F42-8719-8B8AD49BF15E}"/>
          </ac:spMkLst>
        </pc:spChg>
        <pc:spChg chg="add mod">
          <ac:chgData name="Natasha Stander" userId="e801e3946d83b63f" providerId="LiveId" clId="{7C9D71E6-2F9D-EA4F-9008-638ED2392E13}" dt="2021-07-28T16:25:34.715" v="4682" actId="1076"/>
          <ac:spMkLst>
            <pc:docMk/>
            <pc:sldMk cId="2169499202" sldId="269"/>
            <ac:spMk id="25" creationId="{398BAEF1-0BBB-EE45-A75E-94328AC79C91}"/>
          </ac:spMkLst>
        </pc:spChg>
        <pc:spChg chg="add mod">
          <ac:chgData name="Natasha Stander" userId="e801e3946d83b63f" providerId="LiveId" clId="{7C9D71E6-2F9D-EA4F-9008-638ED2392E13}" dt="2021-07-28T16:25:34.715" v="4682" actId="1076"/>
          <ac:spMkLst>
            <pc:docMk/>
            <pc:sldMk cId="2169499202" sldId="269"/>
            <ac:spMk id="26" creationId="{39C0F1F2-7054-C744-847D-F753C1FF1343}"/>
          </ac:spMkLst>
        </pc:spChg>
        <pc:spChg chg="add mod">
          <ac:chgData name="Natasha Stander" userId="e801e3946d83b63f" providerId="LiveId" clId="{7C9D71E6-2F9D-EA4F-9008-638ED2392E13}" dt="2021-07-28T16:25:34.715" v="4682" actId="1076"/>
          <ac:spMkLst>
            <pc:docMk/>
            <pc:sldMk cId="2169499202" sldId="269"/>
            <ac:spMk id="27" creationId="{F686A78B-5C92-714D-8889-F2AB1E7FB9DD}"/>
          </ac:spMkLst>
        </pc:spChg>
        <pc:spChg chg="add mod">
          <ac:chgData name="Natasha Stander" userId="e801e3946d83b63f" providerId="LiveId" clId="{7C9D71E6-2F9D-EA4F-9008-638ED2392E13}" dt="2021-07-28T16:25:34.715" v="4682" actId="1076"/>
          <ac:spMkLst>
            <pc:docMk/>
            <pc:sldMk cId="2169499202" sldId="269"/>
            <ac:spMk id="28" creationId="{B9A5B96B-70E7-7D42-89F1-6C7ADDD2075E}"/>
          </ac:spMkLst>
        </pc:spChg>
        <pc:spChg chg="add mod">
          <ac:chgData name="Natasha Stander" userId="e801e3946d83b63f" providerId="LiveId" clId="{7C9D71E6-2F9D-EA4F-9008-638ED2392E13}" dt="2021-07-28T16:25:34.715" v="4682" actId="1076"/>
          <ac:spMkLst>
            <pc:docMk/>
            <pc:sldMk cId="2169499202" sldId="269"/>
            <ac:spMk id="29" creationId="{C7E30B26-3E1C-F54E-9E7F-2FF3C9B3A8DD}"/>
          </ac:spMkLst>
        </pc:spChg>
        <pc:picChg chg="add del mod">
          <ac:chgData name="Natasha Stander" userId="e801e3946d83b63f" providerId="LiveId" clId="{7C9D71E6-2F9D-EA4F-9008-638ED2392E13}" dt="2021-07-28T16:18:25.165" v="4327" actId="478"/>
          <ac:picMkLst>
            <pc:docMk/>
            <pc:sldMk cId="2169499202" sldId="269"/>
            <ac:picMk id="3" creationId="{EEFC80C4-6FA0-D741-83D2-51B71EDED894}"/>
          </ac:picMkLst>
        </pc:picChg>
        <pc:picChg chg="add mod">
          <ac:chgData name="Natasha Stander" userId="e801e3946d83b63f" providerId="LiveId" clId="{7C9D71E6-2F9D-EA4F-9008-638ED2392E13}" dt="2021-07-28T16:25:34.715" v="4682" actId="1076"/>
          <ac:picMkLst>
            <pc:docMk/>
            <pc:sldMk cId="2169499202" sldId="269"/>
            <ac:picMk id="4" creationId="{E88491C7-1EB6-484F-9F15-A6EC7BD2EB3A}"/>
          </ac:picMkLst>
        </pc:picChg>
        <pc:picChg chg="del">
          <ac:chgData name="Natasha Stander" userId="e801e3946d83b63f" providerId="LiveId" clId="{7C9D71E6-2F9D-EA4F-9008-638ED2392E13}" dt="2021-07-28T16:13:07.702" v="4320" actId="478"/>
          <ac:picMkLst>
            <pc:docMk/>
            <pc:sldMk cId="2169499202" sldId="269"/>
            <ac:picMk id="6" creationId="{DA355AB4-BF0C-FF43-A857-C59FBABC835A}"/>
          </ac:picMkLst>
        </pc:picChg>
        <pc:picChg chg="del mod">
          <ac:chgData name="Natasha Stander" userId="e801e3946d83b63f" providerId="LiveId" clId="{7C9D71E6-2F9D-EA4F-9008-638ED2392E13}" dt="2021-07-28T16:25:26.356" v="4681" actId="478"/>
          <ac:picMkLst>
            <pc:docMk/>
            <pc:sldMk cId="2169499202" sldId="269"/>
            <ac:picMk id="14" creationId="{7DE17AA0-FAF9-F749-BF5B-77AA809365B3}"/>
          </ac:picMkLst>
        </pc:picChg>
      </pc:sldChg>
      <pc:sldChg chg="addSp delSp modSp new mod">
        <pc:chgData name="Natasha Stander" userId="e801e3946d83b63f" providerId="LiveId" clId="{7C9D71E6-2F9D-EA4F-9008-638ED2392E13}" dt="2021-07-28T16:34:20.995" v="5286" actId="20577"/>
        <pc:sldMkLst>
          <pc:docMk/>
          <pc:sldMk cId="3150135554" sldId="270"/>
        </pc:sldMkLst>
        <pc:spChg chg="mod">
          <ac:chgData name="Natasha Stander" userId="e801e3946d83b63f" providerId="LiveId" clId="{7C9D71E6-2F9D-EA4F-9008-638ED2392E13}" dt="2021-07-28T16:25:49.960" v="4715" actId="20577"/>
          <ac:spMkLst>
            <pc:docMk/>
            <pc:sldMk cId="3150135554" sldId="270"/>
            <ac:spMk id="2" creationId="{46FA4548-9DDE-2047-94D3-B8CBC380447C}"/>
          </ac:spMkLst>
        </pc:spChg>
        <pc:spChg chg="del">
          <ac:chgData name="Natasha Stander" userId="e801e3946d83b63f" providerId="LiveId" clId="{7C9D71E6-2F9D-EA4F-9008-638ED2392E13}" dt="2021-07-28T16:32:39.137" v="5112" actId="478"/>
          <ac:spMkLst>
            <pc:docMk/>
            <pc:sldMk cId="3150135554" sldId="270"/>
            <ac:spMk id="3" creationId="{59356D01-5C12-314D-9CED-AC02A168922A}"/>
          </ac:spMkLst>
        </pc:spChg>
        <pc:spChg chg="mod">
          <ac:chgData name="Natasha Stander" userId="e801e3946d83b63f" providerId="LiveId" clId="{7C9D71E6-2F9D-EA4F-9008-638ED2392E13}" dt="2021-07-28T16:34:20.995" v="5286" actId="20577"/>
          <ac:spMkLst>
            <pc:docMk/>
            <pc:sldMk cId="3150135554" sldId="270"/>
            <ac:spMk id="4" creationId="{A9489601-5255-A74F-977D-B4F27F5CC591}"/>
          </ac:spMkLst>
        </pc:spChg>
        <pc:spChg chg="add mod">
          <ac:chgData name="Natasha Stander" userId="e801e3946d83b63f" providerId="LiveId" clId="{7C9D71E6-2F9D-EA4F-9008-638ED2392E13}" dt="2021-07-28T16:28:49.298" v="4961" actId="1076"/>
          <ac:spMkLst>
            <pc:docMk/>
            <pc:sldMk cId="3150135554" sldId="270"/>
            <ac:spMk id="6" creationId="{BCAE0D0B-A9FA-C049-AE9F-258C930898F8}"/>
          </ac:spMkLst>
        </pc:spChg>
        <pc:spChg chg="add mod">
          <ac:chgData name="Natasha Stander" userId="e801e3946d83b63f" providerId="LiveId" clId="{7C9D71E6-2F9D-EA4F-9008-638ED2392E13}" dt="2021-07-28T16:28:57.702" v="4974" actId="1037"/>
          <ac:spMkLst>
            <pc:docMk/>
            <pc:sldMk cId="3150135554" sldId="270"/>
            <ac:spMk id="7" creationId="{6300148E-3074-E040-B1C9-94DE0A1614BF}"/>
          </ac:spMkLst>
        </pc:spChg>
        <pc:spChg chg="add mod">
          <ac:chgData name="Natasha Stander" userId="e801e3946d83b63f" providerId="LiveId" clId="{7C9D71E6-2F9D-EA4F-9008-638ED2392E13}" dt="2021-07-28T16:29:06.307" v="4977" actId="1076"/>
          <ac:spMkLst>
            <pc:docMk/>
            <pc:sldMk cId="3150135554" sldId="270"/>
            <ac:spMk id="8" creationId="{579C807E-AB77-AB42-AFED-5C92FAA2258C}"/>
          </ac:spMkLst>
        </pc:spChg>
        <pc:spChg chg="add mod">
          <ac:chgData name="Natasha Stander" userId="e801e3946d83b63f" providerId="LiveId" clId="{7C9D71E6-2F9D-EA4F-9008-638ED2392E13}" dt="2021-07-28T16:31:46.408" v="5042" actId="20577"/>
          <ac:spMkLst>
            <pc:docMk/>
            <pc:sldMk cId="3150135554" sldId="270"/>
            <ac:spMk id="9" creationId="{15081CA5-6CFC-4543-A72C-ABF8B38508B1}"/>
          </ac:spMkLst>
        </pc:spChg>
        <pc:spChg chg="add mod">
          <ac:chgData name="Natasha Stander" userId="e801e3946d83b63f" providerId="LiveId" clId="{7C9D71E6-2F9D-EA4F-9008-638ED2392E13}" dt="2021-07-28T16:32:24.726" v="5100" actId="1037"/>
          <ac:spMkLst>
            <pc:docMk/>
            <pc:sldMk cId="3150135554" sldId="270"/>
            <ac:spMk id="11" creationId="{89736FBE-A1DE-4E48-969A-7D8C57A4EBC8}"/>
          </ac:spMkLst>
        </pc:spChg>
        <pc:spChg chg="add mod">
          <ac:chgData name="Natasha Stander" userId="e801e3946d83b63f" providerId="LiveId" clId="{7C9D71E6-2F9D-EA4F-9008-638ED2392E13}" dt="2021-07-28T16:32:35.659" v="5111" actId="1076"/>
          <ac:spMkLst>
            <pc:docMk/>
            <pc:sldMk cId="3150135554" sldId="270"/>
            <ac:spMk id="12" creationId="{61932231-1E03-9940-B286-70E7D42DE96D}"/>
          </ac:spMkLst>
        </pc:spChg>
        <pc:spChg chg="add mod">
          <ac:chgData name="Natasha Stander" userId="e801e3946d83b63f" providerId="LiveId" clId="{7C9D71E6-2F9D-EA4F-9008-638ED2392E13}" dt="2021-07-28T16:33:30.998" v="5120" actId="1076"/>
          <ac:spMkLst>
            <pc:docMk/>
            <pc:sldMk cId="3150135554" sldId="270"/>
            <ac:spMk id="13" creationId="{7669FF1E-029D-2240-B25C-A8EBAA7D0264}"/>
          </ac:spMkLst>
        </pc:spChg>
        <pc:spChg chg="add mod">
          <ac:chgData name="Natasha Stander" userId="e801e3946d83b63f" providerId="LiveId" clId="{7C9D71E6-2F9D-EA4F-9008-638ED2392E13}" dt="2021-07-28T16:33:45.308" v="5126" actId="1076"/>
          <ac:spMkLst>
            <pc:docMk/>
            <pc:sldMk cId="3150135554" sldId="270"/>
            <ac:spMk id="14" creationId="{F6C0EA49-76C4-EB46-8B3C-92710D049919}"/>
          </ac:spMkLst>
        </pc:spChg>
        <pc:picChg chg="add mod">
          <ac:chgData name="Natasha Stander" userId="e801e3946d83b63f" providerId="LiveId" clId="{7C9D71E6-2F9D-EA4F-9008-638ED2392E13}" dt="2021-07-28T16:28:32.018" v="4959" actId="1076"/>
          <ac:picMkLst>
            <pc:docMk/>
            <pc:sldMk cId="3150135554" sldId="270"/>
            <ac:picMk id="5" creationId="{2F7C3D2D-26D1-AB44-9DD7-99BBC5DAADC9}"/>
          </ac:picMkLst>
        </pc:picChg>
        <pc:picChg chg="add mod">
          <ac:chgData name="Natasha Stander" userId="e801e3946d83b63f" providerId="LiveId" clId="{7C9D71E6-2F9D-EA4F-9008-638ED2392E13}" dt="2021-07-28T16:31:38.620" v="5033" actId="1076"/>
          <ac:picMkLst>
            <pc:docMk/>
            <pc:sldMk cId="3150135554" sldId="270"/>
            <ac:picMk id="10" creationId="{9D303B91-9A73-7E46-A746-2BB81D8BDCE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B1F38E-29A6-8743-ACA9-DA17FB674653}" type="datetimeFigureOut">
              <a:rPr lang="en-US" smtClean="0"/>
              <a:t>7/27/21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70846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1F38E-29A6-8743-ACA9-DA17FB674653}" type="datetimeFigureOut">
              <a:rPr lang="en-US" smtClean="0"/>
              <a:t>7/27/21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427182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1F38E-29A6-8743-ACA9-DA17FB674653}" type="datetimeFigureOut">
              <a:rPr lang="en-US" smtClean="0"/>
              <a:t>7/27/21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28245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B1F38E-29A6-8743-ACA9-DA17FB674653}" type="datetimeFigureOut">
              <a:rPr lang="en-US" smtClean="0"/>
              <a:t>7/27/21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368598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1F38E-29A6-8743-ACA9-DA17FB674653}" type="datetimeFigureOut">
              <a:rPr lang="en-US" smtClean="0"/>
              <a:t>7/27/21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399941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7B1F38E-29A6-8743-ACA9-DA17FB674653}" type="datetimeFigureOut">
              <a:rPr lang="en-US" smtClean="0"/>
              <a:t>7/27/21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36260053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7B1F38E-29A6-8743-ACA9-DA17FB674653}" type="datetimeFigureOut">
              <a:rPr lang="en-US" smtClean="0"/>
              <a:t>7/27/21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6592826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7B1F38E-29A6-8743-ACA9-DA17FB674653}" type="datetimeFigureOut">
              <a:rPr lang="en-US" smtClean="0"/>
              <a:t>7/27/21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157260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B1F38E-29A6-8743-ACA9-DA17FB674653}" type="datetimeFigureOut">
              <a:rPr lang="en-US" smtClean="0"/>
              <a:t>7/27/21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81071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B1F38E-29A6-8743-ACA9-DA17FB674653}" type="datetimeFigureOut">
              <a:rPr lang="en-US" smtClean="0"/>
              <a:t>7/27/21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27664777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7B1F38E-29A6-8743-ACA9-DA17FB674653}" type="datetimeFigureOut">
              <a:rPr lang="en-US" smtClean="0"/>
              <a:t>7/27/21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58B0AEA-112F-E14F-8782-79037F5C2159}" type="slidenum">
              <a:rPr lang="en-US" smtClean="0"/>
              <a:t>‹#›</a:t>
            </a:fld>
            <a:endParaRPr lang="en-US"/>
          </a:p>
        </p:txBody>
      </p:sp>
    </p:spTree>
    <p:extLst>
      <p:ext uri="{BB962C8B-B14F-4D97-AF65-F5344CB8AC3E}">
        <p14:creationId xmlns:p14="http://schemas.microsoft.com/office/powerpoint/2010/main" val="70061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7B1F38E-29A6-8743-ACA9-DA17FB674653}" type="datetimeFigureOut">
              <a:rPr lang="en-US" smtClean="0"/>
              <a:t>7/27/21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58B0AEA-112F-E14F-8782-79037F5C2159}" type="slidenum">
              <a:rPr lang="en-US" smtClean="0"/>
              <a:t>‹#›</a:t>
            </a:fld>
            <a:endParaRPr lang="en-US"/>
          </a:p>
        </p:txBody>
      </p:sp>
    </p:spTree>
    <p:extLst>
      <p:ext uri="{BB962C8B-B14F-4D97-AF65-F5344CB8AC3E}">
        <p14:creationId xmlns:p14="http://schemas.microsoft.com/office/powerpoint/2010/main" val="407047416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CF4C-B11F-9A48-90DA-8E6821DD00DD}"/>
              </a:ext>
            </a:extLst>
          </p:cNvPr>
          <p:cNvSpPr>
            <a:spLocks noGrp="1"/>
          </p:cNvSpPr>
          <p:nvPr>
            <p:ph type="ctrTitle"/>
          </p:nvPr>
        </p:nvSpPr>
        <p:spPr/>
        <p:txBody>
          <a:bodyPr/>
          <a:lstStyle/>
          <a:p>
            <a:r>
              <a:rPr lang="en-US" dirty="0"/>
              <a:t>So you want a Call Tree</a:t>
            </a:r>
          </a:p>
        </p:txBody>
      </p:sp>
      <p:sp>
        <p:nvSpPr>
          <p:cNvPr id="3" name="Subtitle 2">
            <a:extLst>
              <a:ext uri="{FF2B5EF4-FFF2-40B4-BE49-F238E27FC236}">
                <a16:creationId xmlns:a16="http://schemas.microsoft.com/office/drawing/2014/main" id="{640E564C-DE82-704C-B5D0-D18165145604}"/>
              </a:ext>
            </a:extLst>
          </p:cNvPr>
          <p:cNvSpPr>
            <a:spLocks noGrp="1"/>
          </p:cNvSpPr>
          <p:nvPr>
            <p:ph type="subTitle" idx="1"/>
          </p:nvPr>
        </p:nvSpPr>
        <p:spPr/>
        <p:txBody>
          <a:bodyPr/>
          <a:lstStyle/>
          <a:p>
            <a:r>
              <a:rPr lang="en-US" dirty="0"/>
              <a:t>Graph Updates</a:t>
            </a:r>
          </a:p>
        </p:txBody>
      </p:sp>
    </p:spTree>
    <p:extLst>
      <p:ext uri="{BB962C8B-B14F-4D97-AF65-F5344CB8AC3E}">
        <p14:creationId xmlns:p14="http://schemas.microsoft.com/office/powerpoint/2010/main" val="275966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4D5E-4E26-E04E-8A5C-8220F83313A4}"/>
              </a:ext>
            </a:extLst>
          </p:cNvPr>
          <p:cNvSpPr>
            <a:spLocks noGrp="1"/>
          </p:cNvSpPr>
          <p:nvPr>
            <p:ph type="title"/>
          </p:nvPr>
        </p:nvSpPr>
        <p:spPr/>
        <p:txBody>
          <a:bodyPr/>
          <a:lstStyle/>
          <a:p>
            <a:r>
              <a:rPr lang="en-US" dirty="0"/>
              <a:t>A closer look at: UNDO and REDO</a:t>
            </a:r>
          </a:p>
        </p:txBody>
      </p:sp>
      <p:sp>
        <p:nvSpPr>
          <p:cNvPr id="3" name="Content Placeholder 2">
            <a:extLst>
              <a:ext uri="{FF2B5EF4-FFF2-40B4-BE49-F238E27FC236}">
                <a16:creationId xmlns:a16="http://schemas.microsoft.com/office/drawing/2014/main" id="{38CF6A3C-9C0C-3A43-9491-25DFFDC51EA8}"/>
              </a:ext>
            </a:extLst>
          </p:cNvPr>
          <p:cNvSpPr>
            <a:spLocks noGrp="1"/>
          </p:cNvSpPr>
          <p:nvPr>
            <p:ph idx="1"/>
          </p:nvPr>
        </p:nvSpPr>
        <p:spPr/>
        <p:txBody>
          <a:bodyPr/>
          <a:lstStyle/>
          <a:p>
            <a:r>
              <a:rPr lang="en-US" dirty="0"/>
              <a:t>Have you ever opened a graph, tried to scroll, and accidentally zoomed instead. This used to be fixable only by going to the zoom menu and setting the zoom back to 100%. Then, for good measure, opening Graph Configuration and turning off “Scroll Wheel Zoom” (yes, that’s an option. Hold down Ctrl to temporarily switch modes).</a:t>
            </a:r>
          </a:p>
          <a:p>
            <a:r>
              <a:rPr lang="en-US" dirty="0"/>
              <a:t>Now, zoom is undo-able. And not just zoom:</a:t>
            </a:r>
          </a:p>
          <a:p>
            <a:pPr lvl="1"/>
            <a:r>
              <a:rPr lang="en-US" dirty="0"/>
              <a:t>Switched to a new graph variant? You can undo that.</a:t>
            </a:r>
          </a:p>
          <a:p>
            <a:pPr lvl="1"/>
            <a:r>
              <a:rPr lang="en-US" dirty="0"/>
              <a:t>Switched to a new graph with sync? Undo that too.</a:t>
            </a:r>
          </a:p>
          <a:p>
            <a:pPr lvl="1"/>
            <a:r>
              <a:rPr lang="en-US" dirty="0"/>
              <a:t>Changed a graph option with the context menu? No problem.</a:t>
            </a:r>
          </a:p>
          <a:p>
            <a:pPr lvl="1"/>
            <a:r>
              <a:rPr lang="en-US" dirty="0"/>
              <a:t>Re-using the same graph window? </a:t>
            </a:r>
            <a:r>
              <a:rPr lang="en-US" dirty="0" err="1"/>
              <a:t>Ctrl+Z</a:t>
            </a:r>
            <a:r>
              <a:rPr lang="en-US" dirty="0"/>
              <a:t> is your friend.</a:t>
            </a:r>
          </a:p>
        </p:txBody>
      </p:sp>
    </p:spTree>
    <p:extLst>
      <p:ext uri="{BB962C8B-B14F-4D97-AF65-F5344CB8AC3E}">
        <p14:creationId xmlns:p14="http://schemas.microsoft.com/office/powerpoint/2010/main" val="34353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7D9F4-2126-AD49-A735-2212003BF04A}"/>
              </a:ext>
            </a:extLst>
          </p:cNvPr>
          <p:cNvSpPr>
            <a:spLocks noGrp="1"/>
          </p:cNvSpPr>
          <p:nvPr>
            <p:ph type="title"/>
          </p:nvPr>
        </p:nvSpPr>
        <p:spPr/>
        <p:txBody>
          <a:bodyPr/>
          <a:lstStyle/>
          <a:p>
            <a:r>
              <a:rPr lang="en-US" dirty="0"/>
              <a:t>A closer look at: the MINIMAP</a:t>
            </a:r>
          </a:p>
        </p:txBody>
      </p:sp>
      <p:sp>
        <p:nvSpPr>
          <p:cNvPr id="13" name="Text Placeholder 12">
            <a:extLst>
              <a:ext uri="{FF2B5EF4-FFF2-40B4-BE49-F238E27FC236}">
                <a16:creationId xmlns:a16="http://schemas.microsoft.com/office/drawing/2014/main" id="{AB9912B9-CBB5-7F4E-BE9C-BA360B32EBDF}"/>
              </a:ext>
            </a:extLst>
          </p:cNvPr>
          <p:cNvSpPr>
            <a:spLocks noGrp="1"/>
          </p:cNvSpPr>
          <p:nvPr>
            <p:ph type="body" sz="half" idx="2"/>
          </p:nvPr>
        </p:nvSpPr>
        <p:spPr/>
        <p:txBody>
          <a:bodyPr/>
          <a:lstStyle/>
          <a:p>
            <a:r>
              <a:rPr lang="en-US" dirty="0"/>
              <a:t>Ever tried to click in the </a:t>
            </a:r>
            <a:r>
              <a:rPr lang="en-US" dirty="0" err="1"/>
              <a:t>Minimap</a:t>
            </a:r>
            <a:r>
              <a:rPr lang="en-US" dirty="0"/>
              <a:t> to navigate? You weren’t the only one who was disappointed. But you’ll be disappointed no more. Hold down Ctrl to move the </a:t>
            </a:r>
            <a:r>
              <a:rPr lang="en-US" dirty="0" err="1"/>
              <a:t>minimap</a:t>
            </a:r>
            <a:r>
              <a:rPr lang="en-US" dirty="0"/>
              <a:t> with click and drag. Otherwise, clicks and click and drag will now update the viewport:</a:t>
            </a:r>
          </a:p>
          <a:p>
            <a:endParaRPr lang="en-US" dirty="0"/>
          </a:p>
        </p:txBody>
      </p:sp>
      <p:pic>
        <p:nvPicPr>
          <p:cNvPr id="7" name="Picture 6">
            <a:extLst>
              <a:ext uri="{FF2B5EF4-FFF2-40B4-BE49-F238E27FC236}">
                <a16:creationId xmlns:a16="http://schemas.microsoft.com/office/drawing/2014/main" id="{C1BE17BA-940B-A949-8EEC-8498320263C2}"/>
              </a:ext>
            </a:extLst>
          </p:cNvPr>
          <p:cNvPicPr>
            <a:picLocks noChangeAspect="1"/>
          </p:cNvPicPr>
          <p:nvPr/>
        </p:nvPicPr>
        <p:blipFill>
          <a:blip r:embed="rId2"/>
          <a:stretch>
            <a:fillRect/>
          </a:stretch>
        </p:blipFill>
        <p:spPr>
          <a:xfrm>
            <a:off x="4029023" y="2650732"/>
            <a:ext cx="3508119" cy="2275726"/>
          </a:xfrm>
          <a:prstGeom prst="rect">
            <a:avLst/>
          </a:prstGeom>
        </p:spPr>
      </p:pic>
      <p:pic>
        <p:nvPicPr>
          <p:cNvPr id="8" name="Picture 7">
            <a:extLst>
              <a:ext uri="{FF2B5EF4-FFF2-40B4-BE49-F238E27FC236}">
                <a16:creationId xmlns:a16="http://schemas.microsoft.com/office/drawing/2014/main" id="{E1DE1BD2-1B6B-BD40-B65E-25EFBE01C840}"/>
              </a:ext>
            </a:extLst>
          </p:cNvPr>
          <p:cNvPicPr>
            <a:picLocks noChangeAspect="1"/>
          </p:cNvPicPr>
          <p:nvPr/>
        </p:nvPicPr>
        <p:blipFill>
          <a:blip r:embed="rId3"/>
          <a:stretch>
            <a:fillRect/>
          </a:stretch>
        </p:blipFill>
        <p:spPr>
          <a:xfrm>
            <a:off x="7561615" y="2650732"/>
            <a:ext cx="3782608" cy="2474993"/>
          </a:xfrm>
          <a:prstGeom prst="rect">
            <a:avLst/>
          </a:prstGeom>
        </p:spPr>
      </p:pic>
      <p:sp>
        <p:nvSpPr>
          <p:cNvPr id="10" name="Line Callout 1 9">
            <a:extLst>
              <a:ext uri="{FF2B5EF4-FFF2-40B4-BE49-F238E27FC236}">
                <a16:creationId xmlns:a16="http://schemas.microsoft.com/office/drawing/2014/main" id="{1A3A7C50-B6ED-9A4B-9C23-463BB6D23B2E}"/>
              </a:ext>
            </a:extLst>
          </p:cNvPr>
          <p:cNvSpPr/>
          <p:nvPr/>
        </p:nvSpPr>
        <p:spPr>
          <a:xfrm>
            <a:off x="4839127" y="1808252"/>
            <a:ext cx="4890500" cy="616449"/>
          </a:xfrm>
          <a:prstGeom prst="borderCallout1">
            <a:avLst>
              <a:gd name="adj1" fmla="val 107638"/>
              <a:gd name="adj2" fmla="val 12097"/>
              <a:gd name="adj3" fmla="val 182104"/>
              <a:gd name="adj4" fmla="val -11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Center the View on that Point</a:t>
            </a:r>
          </a:p>
          <a:p>
            <a:pPr algn="ctr"/>
            <a:r>
              <a:rPr lang="en-US" dirty="0" err="1"/>
              <a:t>Ctrl+Click</a:t>
            </a:r>
            <a:r>
              <a:rPr lang="en-US" dirty="0"/>
              <a:t> to move the </a:t>
            </a:r>
            <a:r>
              <a:rPr lang="en-US" dirty="0" err="1"/>
              <a:t>Minimap</a:t>
            </a:r>
            <a:endParaRPr lang="en-US" dirty="0"/>
          </a:p>
        </p:txBody>
      </p:sp>
      <p:cxnSp>
        <p:nvCxnSpPr>
          <p:cNvPr id="12" name="Straight Connector 11">
            <a:extLst>
              <a:ext uri="{FF2B5EF4-FFF2-40B4-BE49-F238E27FC236}">
                <a16:creationId xmlns:a16="http://schemas.microsoft.com/office/drawing/2014/main" id="{82C68A76-7562-FE49-8825-0E2F12AF4987}"/>
              </a:ext>
            </a:extLst>
          </p:cNvPr>
          <p:cNvCxnSpPr>
            <a:cxnSpLocks/>
            <a:stCxn id="10" idx="1"/>
          </p:cNvCxnSpPr>
          <p:nvPr/>
        </p:nvCxnSpPr>
        <p:spPr>
          <a:xfrm>
            <a:off x="7284377" y="2424701"/>
            <a:ext cx="554805" cy="5137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86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85A7-8B79-F043-8B29-0B7D328D9F8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BFC88D6-1446-1C4A-BBA9-26C560DEF5BE}"/>
              </a:ext>
            </a:extLst>
          </p:cNvPr>
          <p:cNvSpPr>
            <a:spLocks noGrp="1"/>
          </p:cNvSpPr>
          <p:nvPr>
            <p:ph idx="1"/>
          </p:nvPr>
        </p:nvSpPr>
        <p:spPr/>
        <p:txBody>
          <a:bodyPr>
            <a:normAutofit fontScale="85000" lnSpcReduction="20000"/>
          </a:bodyPr>
          <a:lstStyle/>
          <a:p>
            <a:r>
              <a:rPr lang="en-US" dirty="0"/>
              <a:t>Already released:</a:t>
            </a:r>
          </a:p>
          <a:p>
            <a:pPr lvl="1"/>
            <a:r>
              <a:rPr lang="en-US" dirty="0"/>
              <a:t>Improved scroll wheel zoom</a:t>
            </a:r>
          </a:p>
          <a:p>
            <a:pPr lvl="1"/>
            <a:r>
              <a:rPr lang="en-US" dirty="0"/>
              <a:t>Changes to the default navigation</a:t>
            </a:r>
          </a:p>
          <a:p>
            <a:pPr lvl="1"/>
            <a:r>
              <a:rPr lang="en-US" dirty="0"/>
              <a:t>All graphs animated (highlight edges on hover is available for all graphs)</a:t>
            </a:r>
          </a:p>
          <a:p>
            <a:pPr lvl="1"/>
            <a:r>
              <a:rPr lang="en-US" dirty="0"/>
              <a:t>Highlight path to selected nodes is now a node option that works with the hide unhighlighted nodes/edges options.</a:t>
            </a:r>
          </a:p>
          <a:p>
            <a:pPr lvl="1"/>
            <a:r>
              <a:rPr lang="en-US" dirty="0"/>
              <a:t>Cluster Call graphs support global objects and unresolved entities.</a:t>
            </a:r>
          </a:p>
          <a:p>
            <a:pPr lvl="1"/>
            <a:r>
              <a:rPr lang="en-US" dirty="0" err="1"/>
              <a:t>Minimap</a:t>
            </a:r>
            <a:endParaRPr lang="en-US" dirty="0"/>
          </a:p>
          <a:p>
            <a:r>
              <a:rPr lang="en-US" dirty="0"/>
              <a:t>With this release:</a:t>
            </a:r>
          </a:p>
          <a:p>
            <a:pPr lvl="1"/>
            <a:r>
              <a:rPr lang="en-US" dirty="0"/>
              <a:t>Customizable graph toolbar, similar to the editor toolbar</a:t>
            </a:r>
          </a:p>
          <a:p>
            <a:pPr lvl="1"/>
            <a:r>
              <a:rPr lang="en-US" dirty="0"/>
              <a:t>Graph Variants = a lot more graphs. Recommended, cluster, compare and relationship versions for tree-like graphs. More Butterfly Graphs. More relations supported as cluster graphs from architectures and files.</a:t>
            </a:r>
          </a:p>
          <a:p>
            <a:pPr lvl="1"/>
            <a:r>
              <a:rPr lang="en-US" dirty="0"/>
              <a:t>Simpler butterfly graph edge indicators</a:t>
            </a:r>
          </a:p>
          <a:p>
            <a:pPr lvl="1"/>
            <a:r>
              <a:rPr lang="en-US" dirty="0"/>
              <a:t>Updated Architecture Graph</a:t>
            </a:r>
          </a:p>
          <a:p>
            <a:pPr lvl="1"/>
            <a:r>
              <a:rPr lang="en-US" dirty="0"/>
              <a:t>Updated graph style </a:t>
            </a:r>
          </a:p>
          <a:p>
            <a:pPr lvl="1"/>
            <a:r>
              <a:rPr lang="en-US" dirty="0"/>
              <a:t>Rich text labels available in more graphs</a:t>
            </a:r>
          </a:p>
          <a:p>
            <a:pPr lvl="1"/>
            <a:r>
              <a:rPr lang="en-US" dirty="0"/>
              <a:t>Annotations in labels instead of only in hover text for most graphs</a:t>
            </a:r>
          </a:p>
          <a:p>
            <a:pPr lvl="1"/>
            <a:r>
              <a:rPr lang="en-US" dirty="0"/>
              <a:t>Graph undo/redo handles many more features</a:t>
            </a:r>
          </a:p>
          <a:p>
            <a:pPr lvl="1"/>
            <a:r>
              <a:rPr lang="en-US" dirty="0"/>
              <a:t>Graph positioning (artistic style) – see the blog</a:t>
            </a:r>
          </a:p>
          <a:p>
            <a:pPr lvl="1"/>
            <a:r>
              <a:rPr lang="en-US" dirty="0" err="1"/>
              <a:t>Minimap</a:t>
            </a:r>
            <a:r>
              <a:rPr lang="en-US" dirty="0"/>
              <a:t> click navigation</a:t>
            </a:r>
          </a:p>
        </p:txBody>
      </p:sp>
    </p:spTree>
    <p:extLst>
      <p:ext uri="{BB962C8B-B14F-4D97-AF65-F5344CB8AC3E}">
        <p14:creationId xmlns:p14="http://schemas.microsoft.com/office/powerpoint/2010/main" val="218496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6EE8-6AA9-E942-9B84-AB0F04D4BE97}"/>
              </a:ext>
            </a:extLst>
          </p:cNvPr>
          <p:cNvSpPr>
            <a:spLocks noGrp="1"/>
          </p:cNvSpPr>
          <p:nvPr>
            <p:ph type="title"/>
          </p:nvPr>
        </p:nvSpPr>
        <p:spPr>
          <a:xfrm>
            <a:off x="256032" y="1143000"/>
            <a:ext cx="3028954" cy="2377440"/>
          </a:xfrm>
        </p:spPr>
        <p:txBody>
          <a:bodyPr>
            <a:normAutofit fontScale="90000"/>
          </a:bodyPr>
          <a:lstStyle/>
          <a:p>
            <a:r>
              <a:rPr lang="en-US" dirty="0"/>
              <a:t>Have you ever been overwhelmed by the number of ”Calls” graphs in Understand?</a:t>
            </a:r>
          </a:p>
        </p:txBody>
      </p:sp>
      <p:sp>
        <p:nvSpPr>
          <p:cNvPr id="7" name="Text Placeholder 6">
            <a:extLst>
              <a:ext uri="{FF2B5EF4-FFF2-40B4-BE49-F238E27FC236}">
                <a16:creationId xmlns:a16="http://schemas.microsoft.com/office/drawing/2014/main" id="{6DC26B62-E949-634D-BD5C-229AA25686D9}"/>
              </a:ext>
            </a:extLst>
          </p:cNvPr>
          <p:cNvSpPr>
            <a:spLocks noGrp="1"/>
          </p:cNvSpPr>
          <p:nvPr>
            <p:ph type="body" sz="half" idx="2"/>
          </p:nvPr>
        </p:nvSpPr>
        <p:spPr/>
        <p:txBody>
          <a:bodyPr>
            <a:normAutofit fontScale="92500" lnSpcReduction="10000"/>
          </a:bodyPr>
          <a:lstStyle/>
          <a:p>
            <a:r>
              <a:rPr lang="en-US" dirty="0"/>
              <a:t>Calls graphs for the function Chimaera in the </a:t>
            </a:r>
            <a:r>
              <a:rPr lang="en-US" dirty="0" err="1"/>
              <a:t>Fastgrep</a:t>
            </a:r>
            <a:r>
              <a:rPr lang="en-US" dirty="0"/>
              <a:t> sample project. </a:t>
            </a:r>
          </a:p>
          <a:p>
            <a:r>
              <a:rPr lang="en-US" dirty="0"/>
              <a:t>Graphs with ”Calls” in the title: (a) a Calls graph. (b) Calls Relationship with </a:t>
            </a:r>
            <a:r>
              <a:rPr lang="en-US" dirty="0" err="1"/>
              <a:t>regerror</a:t>
            </a:r>
            <a:r>
              <a:rPr lang="en-US" dirty="0"/>
              <a:t>. (c) Cluster Call. (d) Calls with Global Objects. </a:t>
            </a:r>
          </a:p>
          <a:p>
            <a:r>
              <a:rPr lang="en-US" dirty="0"/>
              <a:t>Graphs that turn out to also show calls: (e) UML Sequence Diagram. (f) Butterfly (g) Cluster Call Butterfly (h) Compare Butterfly</a:t>
            </a:r>
          </a:p>
        </p:txBody>
      </p:sp>
      <p:pic>
        <p:nvPicPr>
          <p:cNvPr id="8" name="Picture 7">
            <a:extLst>
              <a:ext uri="{FF2B5EF4-FFF2-40B4-BE49-F238E27FC236}">
                <a16:creationId xmlns:a16="http://schemas.microsoft.com/office/drawing/2014/main" id="{5F47A2CC-0D10-E44E-9CF0-C27D1F21B3B4}"/>
              </a:ext>
            </a:extLst>
          </p:cNvPr>
          <p:cNvPicPr>
            <a:picLocks noChangeAspect="1"/>
          </p:cNvPicPr>
          <p:nvPr/>
        </p:nvPicPr>
        <p:blipFill>
          <a:blip r:embed="rId2"/>
          <a:stretch>
            <a:fillRect/>
          </a:stretch>
        </p:blipFill>
        <p:spPr>
          <a:xfrm>
            <a:off x="3867912" y="1639597"/>
            <a:ext cx="3794886" cy="2131374"/>
          </a:xfrm>
          <a:prstGeom prst="rect">
            <a:avLst/>
          </a:prstGeom>
          <a:ln>
            <a:solidFill>
              <a:schemeClr val="accent1"/>
            </a:solidFill>
          </a:ln>
        </p:spPr>
      </p:pic>
      <p:pic>
        <p:nvPicPr>
          <p:cNvPr id="9" name="Picture 8">
            <a:extLst>
              <a:ext uri="{FF2B5EF4-FFF2-40B4-BE49-F238E27FC236}">
                <a16:creationId xmlns:a16="http://schemas.microsoft.com/office/drawing/2014/main" id="{0B67AD51-7985-2D47-9555-AC357F25572A}"/>
              </a:ext>
            </a:extLst>
          </p:cNvPr>
          <p:cNvPicPr>
            <a:picLocks noChangeAspect="1"/>
          </p:cNvPicPr>
          <p:nvPr/>
        </p:nvPicPr>
        <p:blipFill>
          <a:blip r:embed="rId3"/>
          <a:stretch>
            <a:fillRect/>
          </a:stretch>
        </p:blipFill>
        <p:spPr>
          <a:xfrm>
            <a:off x="5558217" y="862351"/>
            <a:ext cx="5687054" cy="1149258"/>
          </a:xfrm>
          <a:prstGeom prst="rect">
            <a:avLst/>
          </a:prstGeom>
          <a:ln>
            <a:solidFill>
              <a:schemeClr val="accent1"/>
            </a:solidFill>
          </a:ln>
        </p:spPr>
      </p:pic>
      <p:pic>
        <p:nvPicPr>
          <p:cNvPr id="10" name="Picture 9">
            <a:extLst>
              <a:ext uri="{FF2B5EF4-FFF2-40B4-BE49-F238E27FC236}">
                <a16:creationId xmlns:a16="http://schemas.microsoft.com/office/drawing/2014/main" id="{10903933-F49D-EB4B-8357-CD96D55DB115}"/>
              </a:ext>
            </a:extLst>
          </p:cNvPr>
          <p:cNvPicPr>
            <a:picLocks noChangeAspect="1"/>
          </p:cNvPicPr>
          <p:nvPr/>
        </p:nvPicPr>
        <p:blipFill>
          <a:blip r:embed="rId4"/>
          <a:stretch>
            <a:fillRect/>
          </a:stretch>
        </p:blipFill>
        <p:spPr>
          <a:xfrm>
            <a:off x="4054625" y="3604887"/>
            <a:ext cx="2490013" cy="2348054"/>
          </a:xfrm>
          <a:prstGeom prst="rect">
            <a:avLst/>
          </a:prstGeom>
          <a:ln>
            <a:solidFill>
              <a:schemeClr val="accent1"/>
            </a:solidFill>
          </a:ln>
        </p:spPr>
      </p:pic>
      <p:pic>
        <p:nvPicPr>
          <p:cNvPr id="11" name="Picture 10">
            <a:extLst>
              <a:ext uri="{FF2B5EF4-FFF2-40B4-BE49-F238E27FC236}">
                <a16:creationId xmlns:a16="http://schemas.microsoft.com/office/drawing/2014/main" id="{E9F0C6E8-01B2-7E4F-9FA2-1906E6505AC6}"/>
              </a:ext>
            </a:extLst>
          </p:cNvPr>
          <p:cNvPicPr>
            <a:picLocks noChangeAspect="1"/>
          </p:cNvPicPr>
          <p:nvPr/>
        </p:nvPicPr>
        <p:blipFill>
          <a:blip r:embed="rId5"/>
          <a:stretch>
            <a:fillRect/>
          </a:stretch>
        </p:blipFill>
        <p:spPr>
          <a:xfrm>
            <a:off x="7767263" y="1862155"/>
            <a:ext cx="3415849" cy="2227727"/>
          </a:xfrm>
          <a:prstGeom prst="rect">
            <a:avLst/>
          </a:prstGeom>
          <a:ln>
            <a:solidFill>
              <a:schemeClr val="accent1"/>
            </a:solidFill>
          </a:ln>
        </p:spPr>
      </p:pic>
      <p:pic>
        <p:nvPicPr>
          <p:cNvPr id="12" name="Picture 11">
            <a:extLst>
              <a:ext uri="{FF2B5EF4-FFF2-40B4-BE49-F238E27FC236}">
                <a16:creationId xmlns:a16="http://schemas.microsoft.com/office/drawing/2014/main" id="{666690AD-860C-5945-A425-03625949CE3D}"/>
              </a:ext>
            </a:extLst>
          </p:cNvPr>
          <p:cNvPicPr>
            <a:picLocks noChangeAspect="1"/>
          </p:cNvPicPr>
          <p:nvPr/>
        </p:nvPicPr>
        <p:blipFill>
          <a:blip r:embed="rId6"/>
          <a:stretch>
            <a:fillRect/>
          </a:stretch>
        </p:blipFill>
        <p:spPr>
          <a:xfrm>
            <a:off x="6731351" y="3530737"/>
            <a:ext cx="1669714" cy="2120163"/>
          </a:xfrm>
          <a:prstGeom prst="rect">
            <a:avLst/>
          </a:prstGeom>
          <a:ln>
            <a:solidFill>
              <a:schemeClr val="accent1"/>
            </a:solidFill>
          </a:ln>
        </p:spPr>
      </p:pic>
      <p:pic>
        <p:nvPicPr>
          <p:cNvPr id="13" name="Picture 12">
            <a:extLst>
              <a:ext uri="{FF2B5EF4-FFF2-40B4-BE49-F238E27FC236}">
                <a16:creationId xmlns:a16="http://schemas.microsoft.com/office/drawing/2014/main" id="{F45A2FA2-FF13-9143-A199-ABCAA9446FBF}"/>
              </a:ext>
            </a:extLst>
          </p:cNvPr>
          <p:cNvPicPr>
            <a:picLocks noChangeAspect="1"/>
          </p:cNvPicPr>
          <p:nvPr/>
        </p:nvPicPr>
        <p:blipFill>
          <a:blip r:embed="rId7"/>
          <a:stretch>
            <a:fillRect/>
          </a:stretch>
        </p:blipFill>
        <p:spPr>
          <a:xfrm>
            <a:off x="8296486" y="3690497"/>
            <a:ext cx="1865675" cy="1325611"/>
          </a:xfrm>
          <a:prstGeom prst="rect">
            <a:avLst/>
          </a:prstGeom>
          <a:ln>
            <a:solidFill>
              <a:schemeClr val="accent1"/>
            </a:solidFill>
          </a:ln>
        </p:spPr>
      </p:pic>
      <p:pic>
        <p:nvPicPr>
          <p:cNvPr id="14" name="Picture 13">
            <a:extLst>
              <a:ext uri="{FF2B5EF4-FFF2-40B4-BE49-F238E27FC236}">
                <a16:creationId xmlns:a16="http://schemas.microsoft.com/office/drawing/2014/main" id="{B18D2E66-D147-7648-9E63-81DCC92E2FB0}"/>
              </a:ext>
            </a:extLst>
          </p:cNvPr>
          <p:cNvPicPr>
            <a:picLocks noChangeAspect="1"/>
          </p:cNvPicPr>
          <p:nvPr/>
        </p:nvPicPr>
        <p:blipFill>
          <a:blip r:embed="rId8"/>
          <a:stretch>
            <a:fillRect/>
          </a:stretch>
        </p:blipFill>
        <p:spPr>
          <a:xfrm>
            <a:off x="7128951" y="5145733"/>
            <a:ext cx="2090099" cy="849916"/>
          </a:xfrm>
          <a:prstGeom prst="rect">
            <a:avLst/>
          </a:prstGeom>
          <a:ln>
            <a:solidFill>
              <a:schemeClr val="accent1"/>
            </a:solidFill>
          </a:ln>
        </p:spPr>
      </p:pic>
      <p:pic>
        <p:nvPicPr>
          <p:cNvPr id="15" name="Picture 14">
            <a:extLst>
              <a:ext uri="{FF2B5EF4-FFF2-40B4-BE49-F238E27FC236}">
                <a16:creationId xmlns:a16="http://schemas.microsoft.com/office/drawing/2014/main" id="{ECD1E7C4-CA65-1944-A112-20C2A0185ADC}"/>
              </a:ext>
            </a:extLst>
          </p:cNvPr>
          <p:cNvPicPr>
            <a:picLocks noChangeAspect="1"/>
          </p:cNvPicPr>
          <p:nvPr/>
        </p:nvPicPr>
        <p:blipFill>
          <a:blip r:embed="rId9"/>
          <a:stretch>
            <a:fillRect/>
          </a:stretch>
        </p:blipFill>
        <p:spPr>
          <a:xfrm>
            <a:off x="9082423" y="4896765"/>
            <a:ext cx="2086158" cy="849916"/>
          </a:xfrm>
          <a:prstGeom prst="rect">
            <a:avLst/>
          </a:prstGeom>
          <a:ln>
            <a:solidFill>
              <a:schemeClr val="accent1"/>
            </a:solidFill>
          </a:ln>
        </p:spPr>
      </p:pic>
      <p:sp>
        <p:nvSpPr>
          <p:cNvPr id="16" name="TextBox 15">
            <a:extLst>
              <a:ext uri="{FF2B5EF4-FFF2-40B4-BE49-F238E27FC236}">
                <a16:creationId xmlns:a16="http://schemas.microsoft.com/office/drawing/2014/main" id="{4AFEDD5E-361C-BB48-B678-FC0A965DA640}"/>
              </a:ext>
            </a:extLst>
          </p:cNvPr>
          <p:cNvSpPr txBox="1"/>
          <p:nvPr/>
        </p:nvSpPr>
        <p:spPr>
          <a:xfrm>
            <a:off x="3866078" y="1571114"/>
            <a:ext cx="298480" cy="369332"/>
          </a:xfrm>
          <a:prstGeom prst="rect">
            <a:avLst/>
          </a:prstGeom>
          <a:noFill/>
        </p:spPr>
        <p:txBody>
          <a:bodyPr wrap="none" rtlCol="0">
            <a:spAutoFit/>
          </a:bodyPr>
          <a:lstStyle/>
          <a:p>
            <a:r>
              <a:rPr lang="en-US" dirty="0"/>
              <a:t>a</a:t>
            </a:r>
          </a:p>
        </p:txBody>
      </p:sp>
      <p:sp>
        <p:nvSpPr>
          <p:cNvPr id="17" name="TextBox 16">
            <a:extLst>
              <a:ext uri="{FF2B5EF4-FFF2-40B4-BE49-F238E27FC236}">
                <a16:creationId xmlns:a16="http://schemas.microsoft.com/office/drawing/2014/main" id="{A49E9F5E-81B3-5145-A741-4887696810A2}"/>
              </a:ext>
            </a:extLst>
          </p:cNvPr>
          <p:cNvSpPr txBox="1"/>
          <p:nvPr/>
        </p:nvSpPr>
        <p:spPr>
          <a:xfrm>
            <a:off x="5558217" y="856022"/>
            <a:ext cx="308098" cy="369332"/>
          </a:xfrm>
          <a:prstGeom prst="rect">
            <a:avLst/>
          </a:prstGeom>
          <a:noFill/>
        </p:spPr>
        <p:txBody>
          <a:bodyPr wrap="none" rtlCol="0">
            <a:spAutoFit/>
          </a:bodyPr>
          <a:lstStyle/>
          <a:p>
            <a:r>
              <a:rPr lang="en-US" dirty="0"/>
              <a:t>b</a:t>
            </a:r>
          </a:p>
        </p:txBody>
      </p:sp>
      <p:sp>
        <p:nvSpPr>
          <p:cNvPr id="18" name="TextBox 17">
            <a:extLst>
              <a:ext uri="{FF2B5EF4-FFF2-40B4-BE49-F238E27FC236}">
                <a16:creationId xmlns:a16="http://schemas.microsoft.com/office/drawing/2014/main" id="{3831DA9B-60D3-0C42-B64A-C196DA527E5A}"/>
              </a:ext>
            </a:extLst>
          </p:cNvPr>
          <p:cNvSpPr txBox="1"/>
          <p:nvPr/>
        </p:nvSpPr>
        <p:spPr>
          <a:xfrm>
            <a:off x="7762237" y="1826943"/>
            <a:ext cx="285656" cy="369332"/>
          </a:xfrm>
          <a:prstGeom prst="rect">
            <a:avLst/>
          </a:prstGeom>
          <a:noFill/>
        </p:spPr>
        <p:txBody>
          <a:bodyPr wrap="none" rtlCol="0">
            <a:spAutoFit/>
          </a:bodyPr>
          <a:lstStyle/>
          <a:p>
            <a:r>
              <a:rPr lang="en-US" dirty="0"/>
              <a:t>c</a:t>
            </a:r>
          </a:p>
        </p:txBody>
      </p:sp>
      <p:sp>
        <p:nvSpPr>
          <p:cNvPr id="19" name="TextBox 18">
            <a:extLst>
              <a:ext uri="{FF2B5EF4-FFF2-40B4-BE49-F238E27FC236}">
                <a16:creationId xmlns:a16="http://schemas.microsoft.com/office/drawing/2014/main" id="{1C121B8E-E33D-544C-9BC1-7459CD414B6F}"/>
              </a:ext>
            </a:extLst>
          </p:cNvPr>
          <p:cNvSpPr txBox="1"/>
          <p:nvPr/>
        </p:nvSpPr>
        <p:spPr>
          <a:xfrm>
            <a:off x="4015318" y="3598558"/>
            <a:ext cx="308098" cy="369332"/>
          </a:xfrm>
          <a:prstGeom prst="rect">
            <a:avLst/>
          </a:prstGeom>
          <a:noFill/>
        </p:spPr>
        <p:txBody>
          <a:bodyPr wrap="none" rtlCol="0">
            <a:spAutoFit/>
          </a:bodyPr>
          <a:lstStyle/>
          <a:p>
            <a:r>
              <a:rPr lang="en-US" dirty="0"/>
              <a:t>d</a:t>
            </a:r>
          </a:p>
        </p:txBody>
      </p:sp>
      <p:sp>
        <p:nvSpPr>
          <p:cNvPr id="21" name="TextBox 20">
            <a:extLst>
              <a:ext uri="{FF2B5EF4-FFF2-40B4-BE49-F238E27FC236}">
                <a16:creationId xmlns:a16="http://schemas.microsoft.com/office/drawing/2014/main" id="{FE37645F-F174-F044-AC4A-8C3B49D3B578}"/>
              </a:ext>
            </a:extLst>
          </p:cNvPr>
          <p:cNvSpPr txBox="1"/>
          <p:nvPr/>
        </p:nvSpPr>
        <p:spPr>
          <a:xfrm>
            <a:off x="6731268" y="3520440"/>
            <a:ext cx="308098" cy="369332"/>
          </a:xfrm>
          <a:prstGeom prst="rect">
            <a:avLst/>
          </a:prstGeom>
          <a:noFill/>
        </p:spPr>
        <p:txBody>
          <a:bodyPr wrap="none" rtlCol="0">
            <a:spAutoFit/>
          </a:bodyPr>
          <a:lstStyle/>
          <a:p>
            <a:r>
              <a:rPr lang="en-US" dirty="0"/>
              <a:t>e</a:t>
            </a:r>
          </a:p>
        </p:txBody>
      </p:sp>
      <p:sp>
        <p:nvSpPr>
          <p:cNvPr id="22" name="TextBox 21">
            <a:extLst>
              <a:ext uri="{FF2B5EF4-FFF2-40B4-BE49-F238E27FC236}">
                <a16:creationId xmlns:a16="http://schemas.microsoft.com/office/drawing/2014/main" id="{44633BA2-C627-504A-A178-06E6BE5AA92A}"/>
              </a:ext>
            </a:extLst>
          </p:cNvPr>
          <p:cNvSpPr txBox="1"/>
          <p:nvPr/>
        </p:nvSpPr>
        <p:spPr>
          <a:xfrm>
            <a:off x="8255717" y="3680681"/>
            <a:ext cx="258404" cy="369332"/>
          </a:xfrm>
          <a:prstGeom prst="rect">
            <a:avLst/>
          </a:prstGeom>
          <a:noFill/>
        </p:spPr>
        <p:txBody>
          <a:bodyPr wrap="none" rtlCol="0">
            <a:spAutoFit/>
          </a:bodyPr>
          <a:lstStyle/>
          <a:p>
            <a:r>
              <a:rPr lang="en-US" dirty="0"/>
              <a:t>f</a:t>
            </a:r>
          </a:p>
        </p:txBody>
      </p:sp>
      <p:sp>
        <p:nvSpPr>
          <p:cNvPr id="23" name="TextBox 22">
            <a:extLst>
              <a:ext uri="{FF2B5EF4-FFF2-40B4-BE49-F238E27FC236}">
                <a16:creationId xmlns:a16="http://schemas.microsoft.com/office/drawing/2014/main" id="{226CFEED-B297-EE41-9A40-9A12FA5245AA}"/>
              </a:ext>
            </a:extLst>
          </p:cNvPr>
          <p:cNvSpPr txBox="1"/>
          <p:nvPr/>
        </p:nvSpPr>
        <p:spPr>
          <a:xfrm>
            <a:off x="7100611" y="5119793"/>
            <a:ext cx="306494" cy="369332"/>
          </a:xfrm>
          <a:prstGeom prst="rect">
            <a:avLst/>
          </a:prstGeom>
          <a:noFill/>
        </p:spPr>
        <p:txBody>
          <a:bodyPr wrap="none" rtlCol="0">
            <a:spAutoFit/>
          </a:bodyPr>
          <a:lstStyle/>
          <a:p>
            <a:r>
              <a:rPr lang="en-US" dirty="0"/>
              <a:t>g</a:t>
            </a:r>
          </a:p>
        </p:txBody>
      </p:sp>
      <p:sp>
        <p:nvSpPr>
          <p:cNvPr id="24" name="TextBox 23">
            <a:extLst>
              <a:ext uri="{FF2B5EF4-FFF2-40B4-BE49-F238E27FC236}">
                <a16:creationId xmlns:a16="http://schemas.microsoft.com/office/drawing/2014/main" id="{C49A1DCC-032A-8649-9177-F804F8734B9E}"/>
              </a:ext>
            </a:extLst>
          </p:cNvPr>
          <p:cNvSpPr txBox="1"/>
          <p:nvPr/>
        </p:nvSpPr>
        <p:spPr>
          <a:xfrm>
            <a:off x="9064673" y="4890436"/>
            <a:ext cx="308098" cy="369332"/>
          </a:xfrm>
          <a:prstGeom prst="rect">
            <a:avLst/>
          </a:prstGeom>
          <a:noFill/>
        </p:spPr>
        <p:txBody>
          <a:bodyPr wrap="none" rtlCol="0">
            <a:spAutoFit/>
          </a:bodyPr>
          <a:lstStyle/>
          <a:p>
            <a:r>
              <a:rPr lang="en-US" dirty="0"/>
              <a:t>h</a:t>
            </a:r>
          </a:p>
        </p:txBody>
      </p:sp>
    </p:spTree>
    <p:extLst>
      <p:ext uri="{BB962C8B-B14F-4D97-AF65-F5344CB8AC3E}">
        <p14:creationId xmlns:p14="http://schemas.microsoft.com/office/powerpoint/2010/main" val="6504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9343C3-9A87-DD45-8985-5E113F89993B}"/>
              </a:ext>
            </a:extLst>
          </p:cNvPr>
          <p:cNvSpPr>
            <a:spLocks noGrp="1"/>
          </p:cNvSpPr>
          <p:nvPr>
            <p:ph type="title"/>
          </p:nvPr>
        </p:nvSpPr>
        <p:spPr/>
        <p:txBody>
          <a:bodyPr/>
          <a:lstStyle/>
          <a:p>
            <a:r>
              <a:rPr lang="en-US" dirty="0"/>
              <a:t>We want to make it simpler.</a:t>
            </a:r>
          </a:p>
        </p:txBody>
      </p:sp>
      <p:sp>
        <p:nvSpPr>
          <p:cNvPr id="9" name="Text Placeholder 8">
            <a:extLst>
              <a:ext uri="{FF2B5EF4-FFF2-40B4-BE49-F238E27FC236}">
                <a16:creationId xmlns:a16="http://schemas.microsoft.com/office/drawing/2014/main" id="{E71A9FD4-7527-4A49-A77D-581FEC55B515}"/>
              </a:ext>
            </a:extLst>
          </p:cNvPr>
          <p:cNvSpPr>
            <a:spLocks noGrp="1"/>
          </p:cNvSpPr>
          <p:nvPr>
            <p:ph type="body" idx="1"/>
          </p:nvPr>
        </p:nvSpPr>
        <p:spPr/>
        <p:txBody>
          <a:bodyPr>
            <a:normAutofit fontScale="77500" lnSpcReduction="20000"/>
          </a:bodyPr>
          <a:lstStyle/>
          <a:p>
            <a:r>
              <a:rPr lang="en-US" dirty="0"/>
              <a:t>Old Way: Graphical Views shows all possible graph variants</a:t>
            </a:r>
          </a:p>
        </p:txBody>
      </p:sp>
      <p:sp>
        <p:nvSpPr>
          <p:cNvPr id="11" name="Text Placeholder 10">
            <a:extLst>
              <a:ext uri="{FF2B5EF4-FFF2-40B4-BE49-F238E27FC236}">
                <a16:creationId xmlns:a16="http://schemas.microsoft.com/office/drawing/2014/main" id="{C0942025-BF7A-2E4C-AB97-03256FE35A73}"/>
              </a:ext>
            </a:extLst>
          </p:cNvPr>
          <p:cNvSpPr>
            <a:spLocks noGrp="1"/>
          </p:cNvSpPr>
          <p:nvPr>
            <p:ph type="body" sz="quarter" idx="3"/>
          </p:nvPr>
        </p:nvSpPr>
        <p:spPr/>
        <p:txBody>
          <a:bodyPr>
            <a:normAutofit fontScale="77500" lnSpcReduction="20000"/>
          </a:bodyPr>
          <a:lstStyle/>
          <a:p>
            <a:r>
              <a:rPr lang="en-US" dirty="0"/>
              <a:t>New Way: Graphical Views shows possible relationships. Graph variants are picked from the Graph Window.</a:t>
            </a:r>
          </a:p>
        </p:txBody>
      </p:sp>
      <p:pic>
        <p:nvPicPr>
          <p:cNvPr id="13" name="Content Placeholder 12">
            <a:extLst>
              <a:ext uri="{FF2B5EF4-FFF2-40B4-BE49-F238E27FC236}">
                <a16:creationId xmlns:a16="http://schemas.microsoft.com/office/drawing/2014/main" id="{DFBAC15E-472B-7744-AAEA-BB9B9F955018}"/>
              </a:ext>
            </a:extLst>
          </p:cNvPr>
          <p:cNvPicPr>
            <a:picLocks noGrp="1" noChangeAspect="1"/>
          </p:cNvPicPr>
          <p:nvPr>
            <p:ph sz="half" idx="2"/>
          </p:nvPr>
        </p:nvPicPr>
        <p:blipFill>
          <a:blip r:embed="rId2"/>
          <a:stretch>
            <a:fillRect/>
          </a:stretch>
        </p:blipFill>
        <p:spPr>
          <a:xfrm>
            <a:off x="3867150" y="2122016"/>
            <a:ext cx="3475038" cy="3641080"/>
          </a:xfrm>
          <a:prstGeom prst="rect">
            <a:avLst/>
          </a:prstGeom>
        </p:spPr>
      </p:pic>
      <p:pic>
        <p:nvPicPr>
          <p:cNvPr id="14" name="Content Placeholder 13">
            <a:extLst>
              <a:ext uri="{FF2B5EF4-FFF2-40B4-BE49-F238E27FC236}">
                <a16:creationId xmlns:a16="http://schemas.microsoft.com/office/drawing/2014/main" id="{636993C4-F06E-BF45-B155-C5205A89369A}"/>
              </a:ext>
            </a:extLst>
          </p:cNvPr>
          <p:cNvPicPr>
            <a:picLocks noGrp="1" noChangeAspect="1"/>
          </p:cNvPicPr>
          <p:nvPr>
            <p:ph sz="quarter" idx="4"/>
          </p:nvPr>
        </p:nvPicPr>
        <p:blipFill>
          <a:blip r:embed="rId3"/>
          <a:stretch>
            <a:fillRect/>
          </a:stretch>
        </p:blipFill>
        <p:spPr>
          <a:xfrm>
            <a:off x="7818438" y="2149592"/>
            <a:ext cx="3475037" cy="3236612"/>
          </a:xfrm>
          <a:prstGeom prst="rect">
            <a:avLst/>
          </a:prstGeom>
        </p:spPr>
      </p:pic>
      <p:pic>
        <p:nvPicPr>
          <p:cNvPr id="15" name="Picture 14">
            <a:extLst>
              <a:ext uri="{FF2B5EF4-FFF2-40B4-BE49-F238E27FC236}">
                <a16:creationId xmlns:a16="http://schemas.microsoft.com/office/drawing/2014/main" id="{1CAC4010-A805-5448-ACA7-D94C7E2BC0EE}"/>
              </a:ext>
            </a:extLst>
          </p:cNvPr>
          <p:cNvPicPr>
            <a:picLocks noChangeAspect="1"/>
          </p:cNvPicPr>
          <p:nvPr/>
        </p:nvPicPr>
        <p:blipFill>
          <a:blip r:embed="rId4"/>
          <a:stretch>
            <a:fillRect/>
          </a:stretch>
        </p:blipFill>
        <p:spPr>
          <a:xfrm>
            <a:off x="8008937" y="4832886"/>
            <a:ext cx="3486495" cy="1106635"/>
          </a:xfrm>
          <a:prstGeom prst="rect">
            <a:avLst/>
          </a:prstGeom>
        </p:spPr>
      </p:pic>
    </p:spTree>
    <p:extLst>
      <p:ext uri="{BB962C8B-B14F-4D97-AF65-F5344CB8AC3E}">
        <p14:creationId xmlns:p14="http://schemas.microsoft.com/office/powerpoint/2010/main" val="401616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5EC203-1C03-804D-9C14-089DCFF7D44F}"/>
              </a:ext>
            </a:extLst>
          </p:cNvPr>
          <p:cNvSpPr>
            <a:spLocks noGrp="1"/>
          </p:cNvSpPr>
          <p:nvPr>
            <p:ph type="title"/>
          </p:nvPr>
        </p:nvSpPr>
        <p:spPr/>
        <p:txBody>
          <a:bodyPr/>
          <a:lstStyle/>
          <a:p>
            <a:r>
              <a:rPr lang="en-US" dirty="0"/>
              <a:t>Did you notice some other changes in the Graph Window?</a:t>
            </a:r>
          </a:p>
        </p:txBody>
      </p:sp>
      <p:pic>
        <p:nvPicPr>
          <p:cNvPr id="17" name="Content Placeholder 16">
            <a:extLst>
              <a:ext uri="{FF2B5EF4-FFF2-40B4-BE49-F238E27FC236}">
                <a16:creationId xmlns:a16="http://schemas.microsoft.com/office/drawing/2014/main" id="{DF6BABE6-DF89-024A-BB51-A68C4410C0D7}"/>
              </a:ext>
            </a:extLst>
          </p:cNvPr>
          <p:cNvPicPr>
            <a:picLocks noGrp="1" noChangeAspect="1"/>
          </p:cNvPicPr>
          <p:nvPr>
            <p:ph idx="1"/>
          </p:nvPr>
        </p:nvPicPr>
        <p:blipFill>
          <a:blip r:embed="rId2"/>
          <a:stretch>
            <a:fillRect/>
          </a:stretch>
        </p:blipFill>
        <p:spPr>
          <a:xfrm>
            <a:off x="4289150" y="3494176"/>
            <a:ext cx="6727361" cy="2559810"/>
          </a:xfrm>
          <a:prstGeom prst="rect">
            <a:avLst/>
          </a:prstGeom>
        </p:spPr>
      </p:pic>
      <p:sp>
        <p:nvSpPr>
          <p:cNvPr id="13" name="Text Placeholder 12">
            <a:extLst>
              <a:ext uri="{FF2B5EF4-FFF2-40B4-BE49-F238E27FC236}">
                <a16:creationId xmlns:a16="http://schemas.microsoft.com/office/drawing/2014/main" id="{68826714-E7F8-764D-B58C-A7AD064510F9}"/>
              </a:ext>
            </a:extLst>
          </p:cNvPr>
          <p:cNvSpPr>
            <a:spLocks noGrp="1"/>
          </p:cNvSpPr>
          <p:nvPr>
            <p:ph type="body" sz="half" idx="2"/>
          </p:nvPr>
        </p:nvSpPr>
        <p:spPr/>
        <p:txBody>
          <a:bodyPr>
            <a:normAutofit fontScale="92500"/>
          </a:bodyPr>
          <a:lstStyle/>
          <a:p>
            <a:r>
              <a:rPr lang="en-US" dirty="0"/>
              <a:t>Fun side note: My boss used to send me comparison pictures all the time when we were working on window restoration. His two-monitor spreads with zillions of window positions to reproduce were monstrous, but at least he played “Spot the Difference” for me and had them all helpfully identified. Solutions for this “Spot the Difference” are in the following slides.</a:t>
            </a:r>
          </a:p>
        </p:txBody>
      </p:sp>
      <p:pic>
        <p:nvPicPr>
          <p:cNvPr id="16" name="Picture 15">
            <a:extLst>
              <a:ext uri="{FF2B5EF4-FFF2-40B4-BE49-F238E27FC236}">
                <a16:creationId xmlns:a16="http://schemas.microsoft.com/office/drawing/2014/main" id="{1EE67E5C-8319-4842-9EA8-B1ADA958240C}"/>
              </a:ext>
            </a:extLst>
          </p:cNvPr>
          <p:cNvPicPr>
            <a:picLocks noChangeAspect="1"/>
          </p:cNvPicPr>
          <p:nvPr/>
        </p:nvPicPr>
        <p:blipFill>
          <a:blip r:embed="rId3"/>
          <a:stretch>
            <a:fillRect/>
          </a:stretch>
        </p:blipFill>
        <p:spPr>
          <a:xfrm>
            <a:off x="4289151" y="562561"/>
            <a:ext cx="6727361" cy="2808335"/>
          </a:xfrm>
          <a:prstGeom prst="rect">
            <a:avLst/>
          </a:prstGeom>
        </p:spPr>
      </p:pic>
      <p:sp>
        <p:nvSpPr>
          <p:cNvPr id="18" name="TextBox 17">
            <a:extLst>
              <a:ext uri="{FF2B5EF4-FFF2-40B4-BE49-F238E27FC236}">
                <a16:creationId xmlns:a16="http://schemas.microsoft.com/office/drawing/2014/main" id="{7242E34E-6E2B-374C-8360-56BA0A4A9416}"/>
              </a:ext>
            </a:extLst>
          </p:cNvPr>
          <p:cNvSpPr txBox="1"/>
          <p:nvPr/>
        </p:nvSpPr>
        <p:spPr>
          <a:xfrm rot="16200000">
            <a:off x="3839828" y="1695236"/>
            <a:ext cx="529312" cy="369332"/>
          </a:xfrm>
          <a:prstGeom prst="rect">
            <a:avLst/>
          </a:prstGeom>
          <a:noFill/>
        </p:spPr>
        <p:txBody>
          <a:bodyPr wrap="none" rtlCol="0">
            <a:spAutoFit/>
          </a:bodyPr>
          <a:lstStyle/>
          <a:p>
            <a:r>
              <a:rPr lang="en-US" dirty="0"/>
              <a:t>Old</a:t>
            </a:r>
          </a:p>
        </p:txBody>
      </p:sp>
      <p:sp>
        <p:nvSpPr>
          <p:cNvPr id="19" name="TextBox 18">
            <a:extLst>
              <a:ext uri="{FF2B5EF4-FFF2-40B4-BE49-F238E27FC236}">
                <a16:creationId xmlns:a16="http://schemas.microsoft.com/office/drawing/2014/main" id="{3743EC71-8C0B-B441-B187-91E1D2D2EBF8}"/>
              </a:ext>
            </a:extLst>
          </p:cNvPr>
          <p:cNvSpPr txBox="1"/>
          <p:nvPr/>
        </p:nvSpPr>
        <p:spPr>
          <a:xfrm rot="16200000">
            <a:off x="3791738" y="4589415"/>
            <a:ext cx="625492" cy="369332"/>
          </a:xfrm>
          <a:prstGeom prst="rect">
            <a:avLst/>
          </a:prstGeom>
          <a:noFill/>
        </p:spPr>
        <p:txBody>
          <a:bodyPr wrap="none" rtlCol="0">
            <a:spAutoFit/>
          </a:bodyPr>
          <a:lstStyle/>
          <a:p>
            <a:r>
              <a:rPr lang="en-US" dirty="0"/>
              <a:t>New</a:t>
            </a:r>
          </a:p>
        </p:txBody>
      </p:sp>
    </p:spTree>
    <p:extLst>
      <p:ext uri="{BB962C8B-B14F-4D97-AF65-F5344CB8AC3E}">
        <p14:creationId xmlns:p14="http://schemas.microsoft.com/office/powerpoint/2010/main" val="260575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C1BD52D-105D-0A42-A7F6-1A09E53BFFEB}"/>
              </a:ext>
            </a:extLst>
          </p:cNvPr>
          <p:cNvPicPr>
            <a:picLocks noChangeAspect="1"/>
          </p:cNvPicPr>
          <p:nvPr/>
        </p:nvPicPr>
        <p:blipFill>
          <a:blip r:embed="rId2"/>
          <a:stretch>
            <a:fillRect/>
          </a:stretch>
        </p:blipFill>
        <p:spPr>
          <a:xfrm>
            <a:off x="3940167" y="1134658"/>
            <a:ext cx="7516443" cy="227771"/>
          </a:xfrm>
          <a:prstGeom prst="rect">
            <a:avLst/>
          </a:prstGeom>
        </p:spPr>
      </p:pic>
      <p:sp>
        <p:nvSpPr>
          <p:cNvPr id="2" name="Title 1">
            <a:extLst>
              <a:ext uri="{FF2B5EF4-FFF2-40B4-BE49-F238E27FC236}">
                <a16:creationId xmlns:a16="http://schemas.microsoft.com/office/drawing/2014/main" id="{4585BE17-42D0-8044-8733-29E45058A064}"/>
              </a:ext>
            </a:extLst>
          </p:cNvPr>
          <p:cNvSpPr>
            <a:spLocks noGrp="1"/>
          </p:cNvSpPr>
          <p:nvPr>
            <p:ph type="title"/>
          </p:nvPr>
        </p:nvSpPr>
        <p:spPr/>
        <p:txBody>
          <a:bodyPr>
            <a:normAutofit fontScale="90000"/>
          </a:bodyPr>
          <a:lstStyle/>
          <a:p>
            <a:r>
              <a:rPr lang="en-US" dirty="0"/>
              <a:t>If you feel like the new toolbar is missing some options, don’t worry. It’s customizable.</a:t>
            </a:r>
          </a:p>
        </p:txBody>
      </p:sp>
      <p:sp>
        <p:nvSpPr>
          <p:cNvPr id="37" name="Text Placeholder 36">
            <a:extLst>
              <a:ext uri="{FF2B5EF4-FFF2-40B4-BE49-F238E27FC236}">
                <a16:creationId xmlns:a16="http://schemas.microsoft.com/office/drawing/2014/main" id="{26DBDB63-D63C-DD42-9F59-F4C05713B140}"/>
              </a:ext>
            </a:extLst>
          </p:cNvPr>
          <p:cNvSpPr>
            <a:spLocks noGrp="1"/>
          </p:cNvSpPr>
          <p:nvPr>
            <p:ph type="body" sz="half" idx="2"/>
          </p:nvPr>
        </p:nvSpPr>
        <p:spPr/>
        <p:txBody>
          <a:bodyPr/>
          <a:lstStyle/>
          <a:p>
            <a:r>
              <a:rPr lang="en-US" dirty="0"/>
              <a:t>Starred (*) options are only available for some graph variants.</a:t>
            </a:r>
          </a:p>
          <a:p>
            <a:r>
              <a:rPr lang="en-US" dirty="0"/>
              <a:t>1. Save supports all export formats available from the old Export menu (</a:t>
            </a:r>
            <a:r>
              <a:rPr lang="en-US" dirty="0" err="1"/>
              <a:t>png</a:t>
            </a:r>
            <a:r>
              <a:rPr lang="en-US" dirty="0"/>
              <a:t>, jpg, </a:t>
            </a:r>
            <a:r>
              <a:rPr lang="en-US" dirty="0" err="1"/>
              <a:t>svg</a:t>
            </a:r>
            <a:r>
              <a:rPr lang="en-US" dirty="0"/>
              <a:t>, </a:t>
            </a:r>
            <a:r>
              <a:rPr lang="en-US" dirty="0" err="1"/>
              <a:t>vdx</a:t>
            </a:r>
            <a:r>
              <a:rPr lang="en-US" dirty="0"/>
              <a:t>, dot*).</a:t>
            </a:r>
          </a:p>
          <a:p>
            <a:r>
              <a:rPr lang="en-US" dirty="0"/>
              <a:t>2. Dialog can also be opened from the Tools-&gt;Options menu (Windows) or Understand-&gt;Preferences (Mac)</a:t>
            </a:r>
          </a:p>
        </p:txBody>
      </p:sp>
      <p:pic>
        <p:nvPicPr>
          <p:cNvPr id="7" name="Picture 6">
            <a:extLst>
              <a:ext uri="{FF2B5EF4-FFF2-40B4-BE49-F238E27FC236}">
                <a16:creationId xmlns:a16="http://schemas.microsoft.com/office/drawing/2014/main" id="{296A27DA-CDC3-BA4F-B8E8-12465CCB724C}"/>
              </a:ext>
            </a:extLst>
          </p:cNvPr>
          <p:cNvPicPr>
            <a:picLocks noChangeAspect="1"/>
          </p:cNvPicPr>
          <p:nvPr/>
        </p:nvPicPr>
        <p:blipFill>
          <a:blip r:embed="rId3"/>
          <a:srcRect/>
          <a:stretch/>
        </p:blipFill>
        <p:spPr>
          <a:xfrm>
            <a:off x="7140539" y="2902796"/>
            <a:ext cx="4328975" cy="3221927"/>
          </a:xfrm>
          <a:prstGeom prst="rect">
            <a:avLst/>
          </a:prstGeom>
        </p:spPr>
      </p:pic>
      <p:sp>
        <p:nvSpPr>
          <p:cNvPr id="10" name="TextBox 9">
            <a:extLst>
              <a:ext uri="{FF2B5EF4-FFF2-40B4-BE49-F238E27FC236}">
                <a16:creationId xmlns:a16="http://schemas.microsoft.com/office/drawing/2014/main" id="{8246DC8D-22C0-1345-93E0-CB9DDD91E5D9}"/>
              </a:ext>
            </a:extLst>
          </p:cNvPr>
          <p:cNvSpPr txBox="1"/>
          <p:nvPr/>
        </p:nvSpPr>
        <p:spPr>
          <a:xfrm>
            <a:off x="3903686" y="765326"/>
            <a:ext cx="3094886" cy="369332"/>
          </a:xfrm>
          <a:prstGeom prst="rect">
            <a:avLst/>
          </a:prstGeom>
          <a:noFill/>
        </p:spPr>
        <p:txBody>
          <a:bodyPr wrap="none" rtlCol="0">
            <a:spAutoFit/>
          </a:bodyPr>
          <a:lstStyle/>
          <a:p>
            <a:r>
              <a:rPr lang="en-US" b="1" dirty="0"/>
              <a:t>Variant</a:t>
            </a:r>
            <a:r>
              <a:rPr lang="en-US" dirty="0"/>
              <a:t>: Select a graph variant</a:t>
            </a:r>
          </a:p>
        </p:txBody>
      </p:sp>
      <p:sp>
        <p:nvSpPr>
          <p:cNvPr id="14" name="Line Callout 1 13">
            <a:extLst>
              <a:ext uri="{FF2B5EF4-FFF2-40B4-BE49-F238E27FC236}">
                <a16:creationId xmlns:a16="http://schemas.microsoft.com/office/drawing/2014/main" id="{C93247D2-F016-664A-9071-7D8AC959BB1B}"/>
              </a:ext>
            </a:extLst>
          </p:cNvPr>
          <p:cNvSpPr/>
          <p:nvPr/>
        </p:nvSpPr>
        <p:spPr>
          <a:xfrm>
            <a:off x="3927201" y="1129161"/>
            <a:ext cx="1302345" cy="230508"/>
          </a:xfrm>
          <a:prstGeom prst="borderCallout1">
            <a:avLst>
              <a:gd name="adj1" fmla="val -2518"/>
              <a:gd name="adj2" fmla="val 1769"/>
              <a:gd name="adj3" fmla="val -39485"/>
              <a:gd name="adj4" fmla="val 9731"/>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4E29F9-F0DC-C24F-9F2C-EE634C330DDA}"/>
              </a:ext>
            </a:extLst>
          </p:cNvPr>
          <p:cNvSpPr txBox="1"/>
          <p:nvPr/>
        </p:nvSpPr>
        <p:spPr>
          <a:xfrm>
            <a:off x="3903686" y="3395340"/>
            <a:ext cx="3323843" cy="923330"/>
          </a:xfrm>
          <a:prstGeom prst="rect">
            <a:avLst/>
          </a:prstGeom>
          <a:noFill/>
        </p:spPr>
        <p:txBody>
          <a:bodyPr wrap="square" rtlCol="0">
            <a:spAutoFit/>
          </a:bodyPr>
          <a:lstStyle/>
          <a:p>
            <a:r>
              <a:rPr lang="en-US" b="1" dirty="0"/>
              <a:t>Archive</a:t>
            </a:r>
            <a:r>
              <a:rPr lang="en-US" dirty="0"/>
              <a:t>: </a:t>
            </a:r>
          </a:p>
          <a:p>
            <a:r>
              <a:rPr lang="en-US" dirty="0"/>
              <a:t>Save to Database*</a:t>
            </a:r>
          </a:p>
          <a:p>
            <a:r>
              <a:rPr lang="en-US" dirty="0"/>
              <a:t>Load from Database*</a:t>
            </a:r>
          </a:p>
        </p:txBody>
      </p:sp>
      <p:sp>
        <p:nvSpPr>
          <p:cNvPr id="16" name="TextBox 15">
            <a:extLst>
              <a:ext uri="{FF2B5EF4-FFF2-40B4-BE49-F238E27FC236}">
                <a16:creationId xmlns:a16="http://schemas.microsoft.com/office/drawing/2014/main" id="{47B235E3-6B93-FA40-AC48-E1926A28A78F}"/>
              </a:ext>
            </a:extLst>
          </p:cNvPr>
          <p:cNvSpPr txBox="1"/>
          <p:nvPr/>
        </p:nvSpPr>
        <p:spPr>
          <a:xfrm>
            <a:off x="5085211" y="4887361"/>
            <a:ext cx="2003954" cy="1200329"/>
          </a:xfrm>
          <a:prstGeom prst="rect">
            <a:avLst/>
          </a:prstGeom>
          <a:noFill/>
        </p:spPr>
        <p:txBody>
          <a:bodyPr wrap="square" rtlCol="0">
            <a:spAutoFit/>
          </a:bodyPr>
          <a:lstStyle/>
          <a:p>
            <a:r>
              <a:rPr lang="en-US" b="1" dirty="0"/>
              <a:t>Edit</a:t>
            </a:r>
            <a:r>
              <a:rPr lang="en-US" dirty="0"/>
              <a:t>: </a:t>
            </a:r>
          </a:p>
          <a:p>
            <a:r>
              <a:rPr lang="en-US" dirty="0"/>
              <a:t>Undo</a:t>
            </a:r>
          </a:p>
          <a:p>
            <a:r>
              <a:rPr lang="en-US" dirty="0"/>
              <a:t>Redo</a:t>
            </a:r>
          </a:p>
          <a:p>
            <a:r>
              <a:rPr lang="en-US" dirty="0"/>
              <a:t>Restore Defaults*</a:t>
            </a:r>
          </a:p>
        </p:txBody>
      </p:sp>
      <p:sp>
        <p:nvSpPr>
          <p:cNvPr id="17" name="TextBox 16">
            <a:extLst>
              <a:ext uri="{FF2B5EF4-FFF2-40B4-BE49-F238E27FC236}">
                <a16:creationId xmlns:a16="http://schemas.microsoft.com/office/drawing/2014/main" id="{D0BA2F4B-2714-DF40-91C4-AE1797E88AA1}"/>
              </a:ext>
            </a:extLst>
          </p:cNvPr>
          <p:cNvSpPr txBox="1"/>
          <p:nvPr/>
        </p:nvSpPr>
        <p:spPr>
          <a:xfrm>
            <a:off x="7354843" y="1359781"/>
            <a:ext cx="1456595" cy="1477328"/>
          </a:xfrm>
          <a:prstGeom prst="rect">
            <a:avLst/>
          </a:prstGeom>
          <a:noFill/>
        </p:spPr>
        <p:txBody>
          <a:bodyPr wrap="square" rtlCol="0">
            <a:spAutoFit/>
          </a:bodyPr>
          <a:lstStyle/>
          <a:p>
            <a:r>
              <a:rPr lang="en-US" b="1" dirty="0"/>
              <a:t>Navigation</a:t>
            </a:r>
            <a:r>
              <a:rPr lang="en-US" dirty="0"/>
              <a:t>: </a:t>
            </a:r>
          </a:p>
          <a:p>
            <a:r>
              <a:rPr lang="en-US" dirty="0"/>
              <a:t>Zoom</a:t>
            </a:r>
          </a:p>
          <a:p>
            <a:r>
              <a:rPr lang="en-US" dirty="0" err="1"/>
              <a:t>MiniMap</a:t>
            </a:r>
            <a:endParaRPr lang="en-US" dirty="0"/>
          </a:p>
          <a:p>
            <a:r>
              <a:rPr lang="en-US" dirty="0"/>
              <a:t>Legend*</a:t>
            </a:r>
          </a:p>
          <a:p>
            <a:r>
              <a:rPr lang="en-US" dirty="0"/>
              <a:t>Search</a:t>
            </a:r>
          </a:p>
        </p:txBody>
      </p:sp>
      <p:sp>
        <p:nvSpPr>
          <p:cNvPr id="19" name="TextBox 18">
            <a:extLst>
              <a:ext uri="{FF2B5EF4-FFF2-40B4-BE49-F238E27FC236}">
                <a16:creationId xmlns:a16="http://schemas.microsoft.com/office/drawing/2014/main" id="{0C6A6DB7-6036-584E-9F13-975177B5387D}"/>
              </a:ext>
            </a:extLst>
          </p:cNvPr>
          <p:cNvSpPr txBox="1"/>
          <p:nvPr/>
        </p:nvSpPr>
        <p:spPr>
          <a:xfrm>
            <a:off x="8341574" y="777187"/>
            <a:ext cx="1107996" cy="369332"/>
          </a:xfrm>
          <a:prstGeom prst="rect">
            <a:avLst/>
          </a:prstGeom>
          <a:noFill/>
        </p:spPr>
        <p:txBody>
          <a:bodyPr wrap="none" rtlCol="0">
            <a:spAutoFit/>
          </a:bodyPr>
          <a:lstStyle/>
          <a:p>
            <a:r>
              <a:rPr lang="en-US" b="1" dirty="0"/>
              <a:t>Favorites</a:t>
            </a:r>
            <a:endParaRPr lang="en-US" dirty="0"/>
          </a:p>
        </p:txBody>
      </p:sp>
      <p:sp>
        <p:nvSpPr>
          <p:cNvPr id="20" name="TextBox 19">
            <a:extLst>
              <a:ext uri="{FF2B5EF4-FFF2-40B4-BE49-F238E27FC236}">
                <a16:creationId xmlns:a16="http://schemas.microsoft.com/office/drawing/2014/main" id="{3B384B9B-B759-D846-937C-3E13D47A8695}"/>
              </a:ext>
            </a:extLst>
          </p:cNvPr>
          <p:cNvSpPr txBox="1"/>
          <p:nvPr/>
        </p:nvSpPr>
        <p:spPr>
          <a:xfrm>
            <a:off x="9280565" y="1356499"/>
            <a:ext cx="784510" cy="369332"/>
          </a:xfrm>
          <a:prstGeom prst="rect">
            <a:avLst/>
          </a:prstGeom>
          <a:noFill/>
        </p:spPr>
        <p:txBody>
          <a:bodyPr wrap="none" rtlCol="0">
            <a:spAutoFit/>
          </a:bodyPr>
          <a:lstStyle/>
          <a:p>
            <a:r>
              <a:rPr lang="en-US" b="1" dirty="0"/>
              <a:t>Reuse</a:t>
            </a:r>
            <a:endParaRPr lang="en-US" dirty="0"/>
          </a:p>
        </p:txBody>
      </p:sp>
      <p:sp>
        <p:nvSpPr>
          <p:cNvPr id="21" name="TextBox 20">
            <a:extLst>
              <a:ext uri="{FF2B5EF4-FFF2-40B4-BE49-F238E27FC236}">
                <a16:creationId xmlns:a16="http://schemas.microsoft.com/office/drawing/2014/main" id="{D15CA86B-2F3B-5C46-A3D7-376D82408E4D}"/>
              </a:ext>
            </a:extLst>
          </p:cNvPr>
          <p:cNvSpPr txBox="1"/>
          <p:nvPr/>
        </p:nvSpPr>
        <p:spPr>
          <a:xfrm>
            <a:off x="9920086" y="773228"/>
            <a:ext cx="665567" cy="369332"/>
          </a:xfrm>
          <a:prstGeom prst="rect">
            <a:avLst/>
          </a:prstGeom>
          <a:noFill/>
        </p:spPr>
        <p:txBody>
          <a:bodyPr wrap="none" rtlCol="0">
            <a:spAutoFit/>
          </a:bodyPr>
          <a:lstStyle/>
          <a:p>
            <a:r>
              <a:rPr lang="en-US" b="1" dirty="0"/>
              <a:t>Sync</a:t>
            </a:r>
            <a:endParaRPr lang="en-US" dirty="0"/>
          </a:p>
        </p:txBody>
      </p:sp>
      <p:sp>
        <p:nvSpPr>
          <p:cNvPr id="22" name="TextBox 21">
            <a:extLst>
              <a:ext uri="{FF2B5EF4-FFF2-40B4-BE49-F238E27FC236}">
                <a16:creationId xmlns:a16="http://schemas.microsoft.com/office/drawing/2014/main" id="{C793AE63-064F-E54B-8C96-C29EDF116B49}"/>
              </a:ext>
            </a:extLst>
          </p:cNvPr>
          <p:cNvSpPr txBox="1"/>
          <p:nvPr/>
        </p:nvSpPr>
        <p:spPr>
          <a:xfrm>
            <a:off x="8767997" y="1805417"/>
            <a:ext cx="2041713" cy="369332"/>
          </a:xfrm>
          <a:prstGeom prst="rect">
            <a:avLst/>
          </a:prstGeom>
          <a:noFill/>
        </p:spPr>
        <p:txBody>
          <a:bodyPr wrap="none" rtlCol="0">
            <a:spAutoFit/>
          </a:bodyPr>
          <a:lstStyle/>
          <a:p>
            <a:r>
              <a:rPr lang="en-US" b="1" dirty="0"/>
              <a:t>Released Windows</a:t>
            </a:r>
            <a:endParaRPr lang="en-US" dirty="0"/>
          </a:p>
        </p:txBody>
      </p:sp>
      <p:sp>
        <p:nvSpPr>
          <p:cNvPr id="23" name="TextBox 22">
            <a:extLst>
              <a:ext uri="{FF2B5EF4-FFF2-40B4-BE49-F238E27FC236}">
                <a16:creationId xmlns:a16="http://schemas.microsoft.com/office/drawing/2014/main" id="{AD16F405-382A-9B4C-B62D-1F583CC1C479}"/>
              </a:ext>
            </a:extLst>
          </p:cNvPr>
          <p:cNvSpPr txBox="1"/>
          <p:nvPr/>
        </p:nvSpPr>
        <p:spPr>
          <a:xfrm>
            <a:off x="9613605" y="2510795"/>
            <a:ext cx="2234198" cy="646331"/>
          </a:xfrm>
          <a:prstGeom prst="rect">
            <a:avLst/>
          </a:prstGeom>
          <a:noFill/>
        </p:spPr>
        <p:txBody>
          <a:bodyPr wrap="square" rtlCol="0">
            <a:spAutoFit/>
          </a:bodyPr>
          <a:lstStyle/>
          <a:p>
            <a:r>
              <a:rPr lang="en-US" b="1" dirty="0"/>
              <a:t>Configure</a:t>
            </a:r>
            <a:r>
              <a:rPr lang="en-US" dirty="0"/>
              <a:t>:</a:t>
            </a:r>
          </a:p>
          <a:p>
            <a:r>
              <a:rPr lang="en-US" dirty="0"/>
              <a:t>Opens This Dialog</a:t>
            </a:r>
            <a:r>
              <a:rPr lang="en-US" baseline="30000" dirty="0"/>
              <a:t>2</a:t>
            </a:r>
            <a:endParaRPr lang="en-US" dirty="0"/>
          </a:p>
        </p:txBody>
      </p:sp>
      <p:sp>
        <p:nvSpPr>
          <p:cNvPr id="24" name="Line Callout 1 23">
            <a:extLst>
              <a:ext uri="{FF2B5EF4-FFF2-40B4-BE49-F238E27FC236}">
                <a16:creationId xmlns:a16="http://schemas.microsoft.com/office/drawing/2014/main" id="{534A0A9B-72DD-D84E-8F7F-171EE106F350}"/>
              </a:ext>
            </a:extLst>
          </p:cNvPr>
          <p:cNvSpPr/>
          <p:nvPr/>
        </p:nvSpPr>
        <p:spPr>
          <a:xfrm>
            <a:off x="8932778" y="1129161"/>
            <a:ext cx="347787" cy="230508"/>
          </a:xfrm>
          <a:prstGeom prst="borderCallout1">
            <a:avLst>
              <a:gd name="adj1" fmla="val -2518"/>
              <a:gd name="adj2" fmla="val 1769"/>
              <a:gd name="adj3" fmla="val -39485"/>
              <a:gd name="adj4" fmla="val 9731"/>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Callout 1 24">
            <a:extLst>
              <a:ext uri="{FF2B5EF4-FFF2-40B4-BE49-F238E27FC236}">
                <a16:creationId xmlns:a16="http://schemas.microsoft.com/office/drawing/2014/main" id="{ECF709E3-E2E1-F04B-80DF-727D167920F4}"/>
              </a:ext>
            </a:extLst>
          </p:cNvPr>
          <p:cNvSpPr/>
          <p:nvPr/>
        </p:nvSpPr>
        <p:spPr>
          <a:xfrm>
            <a:off x="9971444" y="1129161"/>
            <a:ext cx="507542" cy="230508"/>
          </a:xfrm>
          <a:prstGeom prst="borderCallout1">
            <a:avLst>
              <a:gd name="adj1" fmla="val -2518"/>
              <a:gd name="adj2" fmla="val 1769"/>
              <a:gd name="adj3" fmla="val -39485"/>
              <a:gd name="adj4" fmla="val 9731"/>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ne Callout 1 25">
            <a:extLst>
              <a:ext uri="{FF2B5EF4-FFF2-40B4-BE49-F238E27FC236}">
                <a16:creationId xmlns:a16="http://schemas.microsoft.com/office/drawing/2014/main" id="{D23AB0E6-F8BD-B443-8B42-CB57A71D5C9C}"/>
              </a:ext>
            </a:extLst>
          </p:cNvPr>
          <p:cNvSpPr/>
          <p:nvPr/>
        </p:nvSpPr>
        <p:spPr>
          <a:xfrm>
            <a:off x="9360179" y="1129161"/>
            <a:ext cx="559907" cy="227771"/>
          </a:xfrm>
          <a:prstGeom prst="borderCallout1">
            <a:avLst>
              <a:gd name="adj1" fmla="val 96718"/>
              <a:gd name="adj2" fmla="val 47643"/>
              <a:gd name="adj3" fmla="val 145455"/>
              <a:gd name="adj4" fmla="val 3725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ne Callout 1 27">
            <a:extLst>
              <a:ext uri="{FF2B5EF4-FFF2-40B4-BE49-F238E27FC236}">
                <a16:creationId xmlns:a16="http://schemas.microsoft.com/office/drawing/2014/main" id="{C64337BF-7B6D-1344-939C-878EC91F573F}"/>
              </a:ext>
            </a:extLst>
          </p:cNvPr>
          <p:cNvSpPr/>
          <p:nvPr/>
        </p:nvSpPr>
        <p:spPr>
          <a:xfrm>
            <a:off x="10553540" y="1129161"/>
            <a:ext cx="354329" cy="228600"/>
          </a:xfrm>
          <a:prstGeom prst="borderCallout1">
            <a:avLst>
              <a:gd name="adj1" fmla="val 96718"/>
              <a:gd name="adj2" fmla="val 47643"/>
              <a:gd name="adj3" fmla="val 306304"/>
              <a:gd name="adj4" fmla="val -5263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Callout 1 28">
            <a:extLst>
              <a:ext uri="{FF2B5EF4-FFF2-40B4-BE49-F238E27FC236}">
                <a16:creationId xmlns:a16="http://schemas.microsoft.com/office/drawing/2014/main" id="{AC790E1B-F9E6-414E-9EEF-C67D7679660D}"/>
              </a:ext>
            </a:extLst>
          </p:cNvPr>
          <p:cNvSpPr/>
          <p:nvPr/>
        </p:nvSpPr>
        <p:spPr>
          <a:xfrm>
            <a:off x="10981417" y="1129161"/>
            <a:ext cx="237336" cy="225804"/>
          </a:xfrm>
          <a:prstGeom prst="borderCallout1">
            <a:avLst>
              <a:gd name="adj1" fmla="val 96718"/>
              <a:gd name="adj2" fmla="val 47643"/>
              <a:gd name="adj3" fmla="val 664159"/>
              <a:gd name="adj4" fmla="val -122916"/>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Callout 1 29">
            <a:extLst>
              <a:ext uri="{FF2B5EF4-FFF2-40B4-BE49-F238E27FC236}">
                <a16:creationId xmlns:a16="http://schemas.microsoft.com/office/drawing/2014/main" id="{1CB3E045-5D49-1B4F-BD79-0D16E3373CA2}"/>
              </a:ext>
            </a:extLst>
          </p:cNvPr>
          <p:cNvSpPr/>
          <p:nvPr/>
        </p:nvSpPr>
        <p:spPr>
          <a:xfrm>
            <a:off x="7692096" y="1129161"/>
            <a:ext cx="1189324" cy="226121"/>
          </a:xfrm>
          <a:prstGeom prst="borderCallout1">
            <a:avLst>
              <a:gd name="adj1" fmla="val 101986"/>
              <a:gd name="adj2" fmla="val 8680"/>
              <a:gd name="adj3" fmla="val 146805"/>
              <a:gd name="adj4" fmla="val 4548"/>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ne Callout 1 30">
            <a:extLst>
              <a:ext uri="{FF2B5EF4-FFF2-40B4-BE49-F238E27FC236}">
                <a16:creationId xmlns:a16="http://schemas.microsoft.com/office/drawing/2014/main" id="{4DF4A726-B476-1747-A936-47998E78CC02}"/>
              </a:ext>
            </a:extLst>
          </p:cNvPr>
          <p:cNvSpPr/>
          <p:nvPr/>
        </p:nvSpPr>
        <p:spPr>
          <a:xfrm>
            <a:off x="6790317" y="1129161"/>
            <a:ext cx="854868" cy="225773"/>
          </a:xfrm>
          <a:prstGeom prst="borderCallout1">
            <a:avLst>
              <a:gd name="adj1" fmla="val 120188"/>
              <a:gd name="adj2" fmla="val 56754"/>
              <a:gd name="adj3" fmla="val 1689477"/>
              <a:gd name="adj4" fmla="val -114434"/>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ne Callout 1 31">
            <a:extLst>
              <a:ext uri="{FF2B5EF4-FFF2-40B4-BE49-F238E27FC236}">
                <a16:creationId xmlns:a16="http://schemas.microsoft.com/office/drawing/2014/main" id="{9DD739F6-168A-7E43-AA5F-E99B3D29CAB6}"/>
              </a:ext>
            </a:extLst>
          </p:cNvPr>
          <p:cNvSpPr/>
          <p:nvPr/>
        </p:nvSpPr>
        <p:spPr>
          <a:xfrm>
            <a:off x="6203774" y="1129161"/>
            <a:ext cx="571980" cy="225773"/>
          </a:xfrm>
          <a:prstGeom prst="borderCallout1">
            <a:avLst>
              <a:gd name="adj1" fmla="val 115638"/>
              <a:gd name="adj2" fmla="val 79589"/>
              <a:gd name="adj3" fmla="val 1097891"/>
              <a:gd name="adj4" fmla="val -22041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ne Callout 1 32">
            <a:extLst>
              <a:ext uri="{FF2B5EF4-FFF2-40B4-BE49-F238E27FC236}">
                <a16:creationId xmlns:a16="http://schemas.microsoft.com/office/drawing/2014/main" id="{D4D14295-329B-7848-B28D-2C7BDE37A6C4}"/>
              </a:ext>
            </a:extLst>
          </p:cNvPr>
          <p:cNvSpPr/>
          <p:nvPr/>
        </p:nvSpPr>
        <p:spPr>
          <a:xfrm>
            <a:off x="5422314" y="1129161"/>
            <a:ext cx="730101" cy="224744"/>
          </a:xfrm>
          <a:prstGeom prst="borderCallout1">
            <a:avLst>
              <a:gd name="adj1" fmla="val 111066"/>
              <a:gd name="adj2" fmla="val -4844"/>
              <a:gd name="adj3" fmla="val 338586"/>
              <a:gd name="adj4" fmla="val -118151"/>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0EC4440-6647-A642-8BF2-96D91C55D517}"/>
              </a:ext>
            </a:extLst>
          </p:cNvPr>
          <p:cNvSpPr txBox="1"/>
          <p:nvPr/>
        </p:nvSpPr>
        <p:spPr>
          <a:xfrm>
            <a:off x="9920086" y="4707828"/>
            <a:ext cx="1665973" cy="646331"/>
          </a:xfrm>
          <a:prstGeom prst="rect">
            <a:avLst/>
          </a:prstGeom>
          <a:noFill/>
        </p:spPr>
        <p:txBody>
          <a:bodyPr wrap="square" rtlCol="0">
            <a:spAutoFit/>
          </a:bodyPr>
          <a:lstStyle/>
          <a:p>
            <a:r>
              <a:rPr lang="en-US" b="1" dirty="0">
                <a:solidFill>
                  <a:schemeClr val="accent1"/>
                </a:solidFill>
              </a:rPr>
              <a:t>Edit Visible Toolbars Here</a:t>
            </a:r>
          </a:p>
        </p:txBody>
      </p:sp>
      <p:sp>
        <p:nvSpPr>
          <p:cNvPr id="35" name="Rectangle 34">
            <a:extLst>
              <a:ext uri="{FF2B5EF4-FFF2-40B4-BE49-F238E27FC236}">
                <a16:creationId xmlns:a16="http://schemas.microsoft.com/office/drawing/2014/main" id="{4F5C8B1C-A823-F549-9F82-A47B69710F8B}"/>
              </a:ext>
            </a:extLst>
          </p:cNvPr>
          <p:cNvSpPr/>
          <p:nvPr/>
        </p:nvSpPr>
        <p:spPr>
          <a:xfrm>
            <a:off x="8620018" y="4400862"/>
            <a:ext cx="312760" cy="1371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602A36B-4865-C448-841F-2404446F79ED}"/>
              </a:ext>
            </a:extLst>
          </p:cNvPr>
          <p:cNvSpPr txBox="1"/>
          <p:nvPr/>
        </p:nvSpPr>
        <p:spPr>
          <a:xfrm>
            <a:off x="3903686" y="1626319"/>
            <a:ext cx="2534815" cy="1200329"/>
          </a:xfrm>
          <a:prstGeom prst="rect">
            <a:avLst/>
          </a:prstGeom>
          <a:noFill/>
        </p:spPr>
        <p:txBody>
          <a:bodyPr wrap="square" rtlCol="0">
            <a:spAutoFit/>
          </a:bodyPr>
          <a:lstStyle/>
          <a:p>
            <a:r>
              <a:rPr lang="en-US" b="1" dirty="0"/>
              <a:t>File</a:t>
            </a:r>
            <a:r>
              <a:rPr lang="en-US" dirty="0"/>
              <a:t>: </a:t>
            </a:r>
          </a:p>
          <a:p>
            <a:r>
              <a:rPr lang="en-US" dirty="0"/>
              <a:t>Copy to clipboard</a:t>
            </a:r>
          </a:p>
          <a:p>
            <a:r>
              <a:rPr lang="en-US" dirty="0"/>
              <a:t>Print</a:t>
            </a:r>
          </a:p>
          <a:p>
            <a:r>
              <a:rPr lang="en-US" dirty="0"/>
              <a:t>Save</a:t>
            </a:r>
            <a:r>
              <a:rPr lang="en-US" baseline="30000" dirty="0"/>
              <a:t>1</a:t>
            </a:r>
            <a:endParaRPr lang="en-US" dirty="0"/>
          </a:p>
        </p:txBody>
      </p:sp>
    </p:spTree>
    <p:extLst>
      <p:ext uri="{BB962C8B-B14F-4D97-AF65-F5344CB8AC3E}">
        <p14:creationId xmlns:p14="http://schemas.microsoft.com/office/powerpoint/2010/main" val="294073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EC3BB0-1BEC-5D4C-9A28-C8AAA51FE9A3}"/>
              </a:ext>
            </a:extLst>
          </p:cNvPr>
          <p:cNvPicPr>
            <a:picLocks noChangeAspect="1"/>
          </p:cNvPicPr>
          <p:nvPr/>
        </p:nvPicPr>
        <p:blipFill>
          <a:blip r:embed="rId2"/>
          <a:stretch>
            <a:fillRect/>
          </a:stretch>
        </p:blipFill>
        <p:spPr>
          <a:xfrm>
            <a:off x="7758127" y="736946"/>
            <a:ext cx="3400743" cy="3566872"/>
          </a:xfrm>
          <a:prstGeom prst="rect">
            <a:avLst/>
          </a:prstGeom>
        </p:spPr>
      </p:pic>
      <p:pic>
        <p:nvPicPr>
          <p:cNvPr id="22" name="Picture 21">
            <a:extLst>
              <a:ext uri="{FF2B5EF4-FFF2-40B4-BE49-F238E27FC236}">
                <a16:creationId xmlns:a16="http://schemas.microsoft.com/office/drawing/2014/main" id="{9D851873-A2B6-AC4E-B0AD-5D1C70AB3826}"/>
              </a:ext>
            </a:extLst>
          </p:cNvPr>
          <p:cNvPicPr>
            <a:picLocks noChangeAspect="1"/>
          </p:cNvPicPr>
          <p:nvPr/>
        </p:nvPicPr>
        <p:blipFill>
          <a:blip r:embed="rId3"/>
          <a:stretch>
            <a:fillRect/>
          </a:stretch>
        </p:blipFill>
        <p:spPr>
          <a:xfrm>
            <a:off x="3679293" y="3449325"/>
            <a:ext cx="2677462" cy="2568178"/>
          </a:xfrm>
          <a:prstGeom prst="rect">
            <a:avLst/>
          </a:prstGeom>
        </p:spPr>
      </p:pic>
      <p:sp>
        <p:nvSpPr>
          <p:cNvPr id="2" name="Title 1">
            <a:extLst>
              <a:ext uri="{FF2B5EF4-FFF2-40B4-BE49-F238E27FC236}">
                <a16:creationId xmlns:a16="http://schemas.microsoft.com/office/drawing/2014/main" id="{DBC8E8FF-FC7D-0548-AD6B-C01581AC4BFC}"/>
              </a:ext>
            </a:extLst>
          </p:cNvPr>
          <p:cNvSpPr>
            <a:spLocks noGrp="1"/>
          </p:cNvSpPr>
          <p:nvPr>
            <p:ph type="title"/>
          </p:nvPr>
        </p:nvSpPr>
        <p:spPr/>
        <p:txBody>
          <a:bodyPr/>
          <a:lstStyle/>
          <a:p>
            <a:r>
              <a:rPr lang="en-US" dirty="0"/>
              <a:t>A closer look at: VARIANTS</a:t>
            </a:r>
          </a:p>
        </p:txBody>
      </p:sp>
      <p:sp>
        <p:nvSpPr>
          <p:cNvPr id="21" name="Text Placeholder 20">
            <a:extLst>
              <a:ext uri="{FF2B5EF4-FFF2-40B4-BE49-F238E27FC236}">
                <a16:creationId xmlns:a16="http://schemas.microsoft.com/office/drawing/2014/main" id="{150273CE-EF90-E449-BCB3-8E1535E327E7}"/>
              </a:ext>
            </a:extLst>
          </p:cNvPr>
          <p:cNvSpPr>
            <a:spLocks noGrp="1"/>
          </p:cNvSpPr>
          <p:nvPr>
            <p:ph type="body" sz="half" idx="2"/>
          </p:nvPr>
        </p:nvSpPr>
        <p:spPr/>
        <p:txBody>
          <a:bodyPr/>
          <a:lstStyle/>
          <a:p>
            <a:r>
              <a:rPr lang="en-US" dirty="0"/>
              <a:t>For the Calls graph, some variants are mappings from previous graphs, but there are two new variants: Recommended (a) and Compare (b).</a:t>
            </a:r>
          </a:p>
          <a:p>
            <a:r>
              <a:rPr lang="en-US" dirty="0"/>
              <a:t>And, ALL tree graphs (except dependency graphs) have the same variants, adding many new graphs!</a:t>
            </a:r>
          </a:p>
        </p:txBody>
      </p:sp>
      <p:pic>
        <p:nvPicPr>
          <p:cNvPr id="6" name="Picture 5">
            <a:extLst>
              <a:ext uri="{FF2B5EF4-FFF2-40B4-BE49-F238E27FC236}">
                <a16:creationId xmlns:a16="http://schemas.microsoft.com/office/drawing/2014/main" id="{DA355AB4-BF0C-FF43-A857-C59FBABC835A}"/>
              </a:ext>
            </a:extLst>
          </p:cNvPr>
          <p:cNvPicPr>
            <a:picLocks noChangeAspect="1"/>
          </p:cNvPicPr>
          <p:nvPr/>
        </p:nvPicPr>
        <p:blipFill>
          <a:blip r:embed="rId4"/>
          <a:stretch>
            <a:fillRect/>
          </a:stretch>
        </p:blipFill>
        <p:spPr>
          <a:xfrm>
            <a:off x="3869268" y="749371"/>
            <a:ext cx="2417637" cy="2145227"/>
          </a:xfrm>
          <a:prstGeom prst="rect">
            <a:avLst/>
          </a:prstGeom>
        </p:spPr>
      </p:pic>
      <p:sp>
        <p:nvSpPr>
          <p:cNvPr id="7" name="TextBox 6">
            <a:extLst>
              <a:ext uri="{FF2B5EF4-FFF2-40B4-BE49-F238E27FC236}">
                <a16:creationId xmlns:a16="http://schemas.microsoft.com/office/drawing/2014/main" id="{7F247052-8A0F-6C4B-963B-409629576935}"/>
              </a:ext>
            </a:extLst>
          </p:cNvPr>
          <p:cNvSpPr txBox="1"/>
          <p:nvPr/>
        </p:nvSpPr>
        <p:spPr>
          <a:xfrm>
            <a:off x="4785484" y="1304817"/>
            <a:ext cx="575799" cy="307777"/>
          </a:xfrm>
          <a:prstGeom prst="rect">
            <a:avLst/>
          </a:prstGeom>
          <a:noFill/>
        </p:spPr>
        <p:txBody>
          <a:bodyPr wrap="none" rtlCol="0">
            <a:spAutoFit/>
          </a:bodyPr>
          <a:lstStyle/>
          <a:p>
            <a:r>
              <a:rPr lang="en-US" sz="1400" dirty="0">
                <a:solidFill>
                  <a:schemeClr val="accent4"/>
                </a:solidFill>
              </a:rPr>
              <a:t>New!</a:t>
            </a:r>
          </a:p>
        </p:txBody>
      </p:sp>
      <p:sp>
        <p:nvSpPr>
          <p:cNvPr id="8" name="TextBox 7">
            <a:extLst>
              <a:ext uri="{FF2B5EF4-FFF2-40B4-BE49-F238E27FC236}">
                <a16:creationId xmlns:a16="http://schemas.microsoft.com/office/drawing/2014/main" id="{D6657029-83E7-F149-8096-82914E95D060}"/>
              </a:ext>
            </a:extLst>
          </p:cNvPr>
          <p:cNvSpPr txBox="1"/>
          <p:nvPr/>
        </p:nvSpPr>
        <p:spPr>
          <a:xfrm>
            <a:off x="5153641" y="1914996"/>
            <a:ext cx="575799" cy="307777"/>
          </a:xfrm>
          <a:prstGeom prst="rect">
            <a:avLst/>
          </a:prstGeom>
          <a:noFill/>
        </p:spPr>
        <p:txBody>
          <a:bodyPr wrap="none" rtlCol="0">
            <a:spAutoFit/>
          </a:bodyPr>
          <a:lstStyle/>
          <a:p>
            <a:r>
              <a:rPr lang="en-US" sz="1400" dirty="0">
                <a:solidFill>
                  <a:schemeClr val="accent4"/>
                </a:solidFill>
              </a:rPr>
              <a:t>New!</a:t>
            </a:r>
          </a:p>
        </p:txBody>
      </p:sp>
      <p:sp>
        <p:nvSpPr>
          <p:cNvPr id="9" name="TextBox 8">
            <a:extLst>
              <a:ext uri="{FF2B5EF4-FFF2-40B4-BE49-F238E27FC236}">
                <a16:creationId xmlns:a16="http://schemas.microsoft.com/office/drawing/2014/main" id="{B5975F6E-5CFB-8649-8210-4FBC5C5E3F2F}"/>
              </a:ext>
            </a:extLst>
          </p:cNvPr>
          <p:cNvSpPr txBox="1"/>
          <p:nvPr/>
        </p:nvSpPr>
        <p:spPr>
          <a:xfrm>
            <a:off x="4937775" y="1514207"/>
            <a:ext cx="1717843" cy="307777"/>
          </a:xfrm>
          <a:prstGeom prst="rect">
            <a:avLst/>
          </a:prstGeom>
          <a:noFill/>
        </p:spPr>
        <p:txBody>
          <a:bodyPr wrap="none" rtlCol="0">
            <a:spAutoFit/>
          </a:bodyPr>
          <a:lstStyle/>
          <a:p>
            <a:r>
              <a:rPr lang="en-US" sz="1400" dirty="0">
                <a:solidFill>
                  <a:schemeClr val="accent5"/>
                </a:solidFill>
              </a:rPr>
              <a:t>-&gt; Calls Relationship</a:t>
            </a:r>
          </a:p>
        </p:txBody>
      </p:sp>
      <p:sp>
        <p:nvSpPr>
          <p:cNvPr id="10" name="TextBox 9">
            <a:extLst>
              <a:ext uri="{FF2B5EF4-FFF2-40B4-BE49-F238E27FC236}">
                <a16:creationId xmlns:a16="http://schemas.microsoft.com/office/drawing/2014/main" id="{B47A8808-E12A-BC4C-A4F1-067CC0156E30}"/>
              </a:ext>
            </a:extLst>
          </p:cNvPr>
          <p:cNvSpPr txBox="1"/>
          <p:nvPr/>
        </p:nvSpPr>
        <p:spPr>
          <a:xfrm>
            <a:off x="4937774" y="1704286"/>
            <a:ext cx="1195007" cy="307777"/>
          </a:xfrm>
          <a:prstGeom prst="rect">
            <a:avLst/>
          </a:prstGeom>
          <a:noFill/>
        </p:spPr>
        <p:txBody>
          <a:bodyPr wrap="none" rtlCol="0">
            <a:spAutoFit/>
          </a:bodyPr>
          <a:lstStyle/>
          <a:p>
            <a:r>
              <a:rPr lang="en-US" sz="1400" dirty="0">
                <a:solidFill>
                  <a:schemeClr val="accent5"/>
                </a:solidFill>
              </a:rPr>
              <a:t>-&gt; Cluster Call</a:t>
            </a:r>
          </a:p>
        </p:txBody>
      </p:sp>
      <p:sp>
        <p:nvSpPr>
          <p:cNvPr id="11" name="TextBox 10">
            <a:extLst>
              <a:ext uri="{FF2B5EF4-FFF2-40B4-BE49-F238E27FC236}">
                <a16:creationId xmlns:a16="http://schemas.microsoft.com/office/drawing/2014/main" id="{E9B9AFCA-3CBF-B14E-9CBE-9A788D773FE1}"/>
              </a:ext>
            </a:extLst>
          </p:cNvPr>
          <p:cNvSpPr txBox="1"/>
          <p:nvPr/>
        </p:nvSpPr>
        <p:spPr>
          <a:xfrm>
            <a:off x="4937774" y="2145553"/>
            <a:ext cx="713080" cy="307777"/>
          </a:xfrm>
          <a:prstGeom prst="rect">
            <a:avLst/>
          </a:prstGeom>
          <a:noFill/>
        </p:spPr>
        <p:txBody>
          <a:bodyPr wrap="none" rtlCol="0">
            <a:spAutoFit/>
          </a:bodyPr>
          <a:lstStyle/>
          <a:p>
            <a:r>
              <a:rPr lang="en-US" sz="1400" dirty="0">
                <a:solidFill>
                  <a:schemeClr val="accent5"/>
                </a:solidFill>
              </a:rPr>
              <a:t>-&gt; Calls</a:t>
            </a:r>
          </a:p>
        </p:txBody>
      </p:sp>
      <p:sp>
        <p:nvSpPr>
          <p:cNvPr id="12" name="TextBox 11">
            <a:extLst>
              <a:ext uri="{FF2B5EF4-FFF2-40B4-BE49-F238E27FC236}">
                <a16:creationId xmlns:a16="http://schemas.microsoft.com/office/drawing/2014/main" id="{51E19F83-996C-B740-8B23-ED131DB31B6A}"/>
              </a:ext>
            </a:extLst>
          </p:cNvPr>
          <p:cNvSpPr txBox="1"/>
          <p:nvPr/>
        </p:nvSpPr>
        <p:spPr>
          <a:xfrm>
            <a:off x="6096000" y="2318194"/>
            <a:ext cx="2191497" cy="307777"/>
          </a:xfrm>
          <a:prstGeom prst="rect">
            <a:avLst/>
          </a:prstGeom>
          <a:noFill/>
        </p:spPr>
        <p:txBody>
          <a:bodyPr wrap="none" rtlCol="0">
            <a:spAutoFit/>
          </a:bodyPr>
          <a:lstStyle/>
          <a:p>
            <a:r>
              <a:rPr lang="en-US" sz="1400" dirty="0">
                <a:solidFill>
                  <a:schemeClr val="accent5"/>
                </a:solidFill>
              </a:rPr>
              <a:t>-&gt; Calls with Global Objects</a:t>
            </a:r>
          </a:p>
        </p:txBody>
      </p:sp>
      <p:sp>
        <p:nvSpPr>
          <p:cNvPr id="13" name="TextBox 12">
            <a:extLst>
              <a:ext uri="{FF2B5EF4-FFF2-40B4-BE49-F238E27FC236}">
                <a16:creationId xmlns:a16="http://schemas.microsoft.com/office/drawing/2014/main" id="{0F447DA5-AD2C-9E45-B524-AAB83D746FF3}"/>
              </a:ext>
            </a:extLst>
          </p:cNvPr>
          <p:cNvSpPr txBox="1"/>
          <p:nvPr/>
        </p:nvSpPr>
        <p:spPr>
          <a:xfrm>
            <a:off x="4936102" y="2555525"/>
            <a:ext cx="2784288" cy="307777"/>
          </a:xfrm>
          <a:prstGeom prst="rect">
            <a:avLst/>
          </a:prstGeom>
          <a:noFill/>
        </p:spPr>
        <p:txBody>
          <a:bodyPr wrap="none" rtlCol="0">
            <a:spAutoFit/>
          </a:bodyPr>
          <a:lstStyle/>
          <a:p>
            <a:r>
              <a:rPr lang="en-US" sz="1400" dirty="0">
                <a:solidFill>
                  <a:schemeClr val="accent5"/>
                </a:solidFill>
              </a:rPr>
              <a:t>-&gt; User plugins default to “Custom”</a:t>
            </a:r>
          </a:p>
        </p:txBody>
      </p:sp>
      <p:pic>
        <p:nvPicPr>
          <p:cNvPr id="23" name="Picture 22">
            <a:extLst>
              <a:ext uri="{FF2B5EF4-FFF2-40B4-BE49-F238E27FC236}">
                <a16:creationId xmlns:a16="http://schemas.microsoft.com/office/drawing/2014/main" id="{82D4E812-5BA1-0847-80F8-0D8A1D8E0707}"/>
              </a:ext>
            </a:extLst>
          </p:cNvPr>
          <p:cNvPicPr>
            <a:picLocks noChangeAspect="1"/>
          </p:cNvPicPr>
          <p:nvPr/>
        </p:nvPicPr>
        <p:blipFill>
          <a:blip r:embed="rId5"/>
          <a:stretch>
            <a:fillRect/>
          </a:stretch>
        </p:blipFill>
        <p:spPr>
          <a:xfrm>
            <a:off x="6311960" y="3578331"/>
            <a:ext cx="2451049" cy="2405377"/>
          </a:xfrm>
          <a:prstGeom prst="rect">
            <a:avLst/>
          </a:prstGeom>
        </p:spPr>
      </p:pic>
      <p:sp>
        <p:nvSpPr>
          <p:cNvPr id="24" name="TextBox 23">
            <a:extLst>
              <a:ext uri="{FF2B5EF4-FFF2-40B4-BE49-F238E27FC236}">
                <a16:creationId xmlns:a16="http://schemas.microsoft.com/office/drawing/2014/main" id="{1BD6BDB4-A459-1C41-AA96-C15B0D02D2D2}"/>
              </a:ext>
            </a:extLst>
          </p:cNvPr>
          <p:cNvSpPr txBox="1"/>
          <p:nvPr/>
        </p:nvSpPr>
        <p:spPr>
          <a:xfrm>
            <a:off x="3922781" y="3681071"/>
            <a:ext cx="298480" cy="369332"/>
          </a:xfrm>
          <a:prstGeom prst="rect">
            <a:avLst/>
          </a:prstGeom>
          <a:noFill/>
        </p:spPr>
        <p:txBody>
          <a:bodyPr wrap="none" rtlCol="0">
            <a:spAutoFit/>
          </a:bodyPr>
          <a:lstStyle/>
          <a:p>
            <a:r>
              <a:rPr lang="en-US" dirty="0"/>
              <a:t>a</a:t>
            </a:r>
          </a:p>
        </p:txBody>
      </p:sp>
      <p:sp>
        <p:nvSpPr>
          <p:cNvPr id="25" name="TextBox 24">
            <a:extLst>
              <a:ext uri="{FF2B5EF4-FFF2-40B4-BE49-F238E27FC236}">
                <a16:creationId xmlns:a16="http://schemas.microsoft.com/office/drawing/2014/main" id="{E410147E-603F-824A-A6B8-906B84D7DE2F}"/>
              </a:ext>
            </a:extLst>
          </p:cNvPr>
          <p:cNvSpPr txBox="1"/>
          <p:nvPr/>
        </p:nvSpPr>
        <p:spPr>
          <a:xfrm>
            <a:off x="6591293" y="3780047"/>
            <a:ext cx="308098" cy="369332"/>
          </a:xfrm>
          <a:prstGeom prst="rect">
            <a:avLst/>
          </a:prstGeom>
          <a:noFill/>
        </p:spPr>
        <p:txBody>
          <a:bodyPr wrap="none" rtlCol="0">
            <a:spAutoFit/>
          </a:bodyPr>
          <a:lstStyle/>
          <a:p>
            <a:r>
              <a:rPr lang="en-US" dirty="0"/>
              <a:t>b</a:t>
            </a:r>
          </a:p>
        </p:txBody>
      </p:sp>
      <p:sp>
        <p:nvSpPr>
          <p:cNvPr id="28" name="TextBox 27">
            <a:extLst>
              <a:ext uri="{FF2B5EF4-FFF2-40B4-BE49-F238E27FC236}">
                <a16:creationId xmlns:a16="http://schemas.microsoft.com/office/drawing/2014/main" id="{592673BD-0EA9-4248-B287-91DCBF0C7EF8}"/>
              </a:ext>
            </a:extLst>
          </p:cNvPr>
          <p:cNvSpPr txBox="1"/>
          <p:nvPr/>
        </p:nvSpPr>
        <p:spPr>
          <a:xfrm>
            <a:off x="8310581" y="1850677"/>
            <a:ext cx="1470274" cy="307777"/>
          </a:xfrm>
          <a:prstGeom prst="rect">
            <a:avLst/>
          </a:prstGeom>
          <a:noFill/>
        </p:spPr>
        <p:txBody>
          <a:bodyPr wrap="none" rtlCol="0">
            <a:spAutoFit/>
          </a:bodyPr>
          <a:lstStyle/>
          <a:p>
            <a:r>
              <a:rPr lang="en-US" sz="1400" dirty="0">
                <a:solidFill>
                  <a:schemeClr val="accent5"/>
                </a:solidFill>
              </a:rPr>
              <a:t>-&gt; Data Members</a:t>
            </a:r>
          </a:p>
        </p:txBody>
      </p:sp>
      <p:sp>
        <p:nvSpPr>
          <p:cNvPr id="32" name="TextBox 31">
            <a:extLst>
              <a:ext uri="{FF2B5EF4-FFF2-40B4-BE49-F238E27FC236}">
                <a16:creationId xmlns:a16="http://schemas.microsoft.com/office/drawing/2014/main" id="{5D124D12-0A6C-E243-85B3-4892CCD05CDB}"/>
              </a:ext>
            </a:extLst>
          </p:cNvPr>
          <p:cNvSpPr txBox="1"/>
          <p:nvPr/>
        </p:nvSpPr>
        <p:spPr>
          <a:xfrm>
            <a:off x="8446472" y="1147163"/>
            <a:ext cx="575799" cy="307777"/>
          </a:xfrm>
          <a:prstGeom prst="rect">
            <a:avLst/>
          </a:prstGeom>
          <a:noFill/>
        </p:spPr>
        <p:txBody>
          <a:bodyPr wrap="none" rtlCol="0">
            <a:spAutoFit/>
          </a:bodyPr>
          <a:lstStyle/>
          <a:p>
            <a:r>
              <a:rPr lang="en-US" sz="1400" dirty="0">
                <a:solidFill>
                  <a:schemeClr val="accent4"/>
                </a:solidFill>
              </a:rPr>
              <a:t>New!</a:t>
            </a:r>
          </a:p>
        </p:txBody>
      </p:sp>
      <p:sp>
        <p:nvSpPr>
          <p:cNvPr id="34" name="TextBox 33">
            <a:extLst>
              <a:ext uri="{FF2B5EF4-FFF2-40B4-BE49-F238E27FC236}">
                <a16:creationId xmlns:a16="http://schemas.microsoft.com/office/drawing/2014/main" id="{531A5AD6-96AD-8D4A-9ABE-BD0A285A10F5}"/>
              </a:ext>
            </a:extLst>
          </p:cNvPr>
          <p:cNvSpPr txBox="1"/>
          <p:nvPr/>
        </p:nvSpPr>
        <p:spPr>
          <a:xfrm>
            <a:off x="8586018" y="1335191"/>
            <a:ext cx="575799" cy="307777"/>
          </a:xfrm>
          <a:prstGeom prst="rect">
            <a:avLst/>
          </a:prstGeom>
          <a:noFill/>
        </p:spPr>
        <p:txBody>
          <a:bodyPr wrap="none" rtlCol="0">
            <a:spAutoFit/>
          </a:bodyPr>
          <a:lstStyle/>
          <a:p>
            <a:r>
              <a:rPr lang="en-US" sz="1400" dirty="0">
                <a:solidFill>
                  <a:schemeClr val="accent4"/>
                </a:solidFill>
              </a:rPr>
              <a:t>New!</a:t>
            </a:r>
          </a:p>
        </p:txBody>
      </p:sp>
      <p:sp>
        <p:nvSpPr>
          <p:cNvPr id="35" name="TextBox 34">
            <a:extLst>
              <a:ext uri="{FF2B5EF4-FFF2-40B4-BE49-F238E27FC236}">
                <a16:creationId xmlns:a16="http://schemas.microsoft.com/office/drawing/2014/main" id="{A3B0DB0D-D647-BB48-9670-472F4B8B9E4B}"/>
              </a:ext>
            </a:extLst>
          </p:cNvPr>
          <p:cNvSpPr txBox="1"/>
          <p:nvPr/>
        </p:nvSpPr>
        <p:spPr>
          <a:xfrm>
            <a:off x="8309729" y="1503932"/>
            <a:ext cx="575799" cy="307777"/>
          </a:xfrm>
          <a:prstGeom prst="rect">
            <a:avLst/>
          </a:prstGeom>
          <a:noFill/>
        </p:spPr>
        <p:txBody>
          <a:bodyPr wrap="none" rtlCol="0">
            <a:spAutoFit/>
          </a:bodyPr>
          <a:lstStyle/>
          <a:p>
            <a:r>
              <a:rPr lang="en-US" sz="1400" dirty="0">
                <a:solidFill>
                  <a:schemeClr val="accent4"/>
                </a:solidFill>
              </a:rPr>
              <a:t>New!</a:t>
            </a:r>
          </a:p>
        </p:txBody>
      </p:sp>
      <p:sp>
        <p:nvSpPr>
          <p:cNvPr id="36" name="TextBox 35">
            <a:extLst>
              <a:ext uri="{FF2B5EF4-FFF2-40B4-BE49-F238E27FC236}">
                <a16:creationId xmlns:a16="http://schemas.microsoft.com/office/drawing/2014/main" id="{4CB6438C-E7B2-864E-9A26-B2DCE39D7D18}"/>
              </a:ext>
            </a:extLst>
          </p:cNvPr>
          <p:cNvSpPr txBox="1"/>
          <p:nvPr/>
        </p:nvSpPr>
        <p:spPr>
          <a:xfrm>
            <a:off x="8754919" y="1680339"/>
            <a:ext cx="575799" cy="307777"/>
          </a:xfrm>
          <a:prstGeom prst="rect">
            <a:avLst/>
          </a:prstGeom>
          <a:noFill/>
        </p:spPr>
        <p:txBody>
          <a:bodyPr wrap="none" rtlCol="0">
            <a:spAutoFit/>
          </a:bodyPr>
          <a:lstStyle/>
          <a:p>
            <a:r>
              <a:rPr lang="en-US" sz="1400" dirty="0">
                <a:solidFill>
                  <a:schemeClr val="accent4"/>
                </a:solidFill>
              </a:rPr>
              <a:t>New!</a:t>
            </a:r>
          </a:p>
        </p:txBody>
      </p:sp>
    </p:spTree>
    <p:extLst>
      <p:ext uri="{BB962C8B-B14F-4D97-AF65-F5344CB8AC3E}">
        <p14:creationId xmlns:p14="http://schemas.microsoft.com/office/powerpoint/2010/main" val="350229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E8FF-FC7D-0548-AD6B-C01581AC4BFC}"/>
              </a:ext>
            </a:extLst>
          </p:cNvPr>
          <p:cNvSpPr>
            <a:spLocks noGrp="1"/>
          </p:cNvSpPr>
          <p:nvPr>
            <p:ph type="title"/>
          </p:nvPr>
        </p:nvSpPr>
        <p:spPr/>
        <p:txBody>
          <a:bodyPr/>
          <a:lstStyle/>
          <a:p>
            <a:r>
              <a:rPr lang="en-US" dirty="0"/>
              <a:t>A closer look at: VARIANTS</a:t>
            </a:r>
          </a:p>
        </p:txBody>
      </p:sp>
      <p:sp>
        <p:nvSpPr>
          <p:cNvPr id="20" name="Content Placeholder 19">
            <a:extLst>
              <a:ext uri="{FF2B5EF4-FFF2-40B4-BE49-F238E27FC236}">
                <a16:creationId xmlns:a16="http://schemas.microsoft.com/office/drawing/2014/main" id="{B8FC4AF7-13D8-DE46-A0D1-0A09C06D26BB}"/>
              </a:ext>
            </a:extLst>
          </p:cNvPr>
          <p:cNvSpPr>
            <a:spLocks noGrp="1"/>
          </p:cNvSpPr>
          <p:nvPr>
            <p:ph idx="1"/>
          </p:nvPr>
        </p:nvSpPr>
        <p:spPr/>
        <p:txBody>
          <a:bodyPr/>
          <a:lstStyle/>
          <a:p>
            <a:endParaRPr lang="en-US" dirty="0"/>
          </a:p>
        </p:txBody>
      </p:sp>
      <p:sp>
        <p:nvSpPr>
          <p:cNvPr id="21" name="Text Placeholder 20">
            <a:extLst>
              <a:ext uri="{FF2B5EF4-FFF2-40B4-BE49-F238E27FC236}">
                <a16:creationId xmlns:a16="http://schemas.microsoft.com/office/drawing/2014/main" id="{150273CE-EF90-E449-BCB3-8E1535E327E7}"/>
              </a:ext>
            </a:extLst>
          </p:cNvPr>
          <p:cNvSpPr>
            <a:spLocks noGrp="1"/>
          </p:cNvSpPr>
          <p:nvPr>
            <p:ph type="body" sz="half" idx="2"/>
          </p:nvPr>
        </p:nvSpPr>
        <p:spPr/>
        <p:txBody>
          <a:bodyPr>
            <a:normAutofit fontScale="92500" lnSpcReduction="10000"/>
          </a:bodyPr>
          <a:lstStyle/>
          <a:p>
            <a:r>
              <a:rPr lang="en-US" dirty="0"/>
              <a:t>New Butterfly Graph variants have also been added.</a:t>
            </a:r>
          </a:p>
          <a:p>
            <a:r>
              <a:rPr lang="en-US" dirty="0"/>
              <a:t>Pick between Butterfly relationships when multiple exist (the sample graph is from the </a:t>
            </a:r>
            <a:r>
              <a:rPr lang="en-US" dirty="0" err="1"/>
              <a:t>AdaCore</a:t>
            </a:r>
            <a:r>
              <a:rPr lang="en-US" dirty="0"/>
              <a:t> VSS project).</a:t>
            </a:r>
          </a:p>
          <a:p>
            <a:r>
              <a:rPr lang="en-US" dirty="0"/>
              <a:t>Butterfly edge indicators have been simplified so edges in the right tree can only be expanded to the right and edges in the left tree can only be expanded to the left. </a:t>
            </a:r>
          </a:p>
        </p:txBody>
      </p:sp>
      <p:pic>
        <p:nvPicPr>
          <p:cNvPr id="4" name="Picture 3">
            <a:extLst>
              <a:ext uri="{FF2B5EF4-FFF2-40B4-BE49-F238E27FC236}">
                <a16:creationId xmlns:a16="http://schemas.microsoft.com/office/drawing/2014/main" id="{E88491C7-1EB6-484F-9F15-A6EC7BD2EB3A}"/>
              </a:ext>
            </a:extLst>
          </p:cNvPr>
          <p:cNvPicPr>
            <a:picLocks noChangeAspect="1"/>
          </p:cNvPicPr>
          <p:nvPr/>
        </p:nvPicPr>
        <p:blipFill>
          <a:blip r:embed="rId2"/>
          <a:stretch>
            <a:fillRect/>
          </a:stretch>
        </p:blipFill>
        <p:spPr>
          <a:xfrm>
            <a:off x="3778504" y="1891436"/>
            <a:ext cx="7829067" cy="3075128"/>
          </a:xfrm>
          <a:prstGeom prst="rect">
            <a:avLst/>
          </a:prstGeom>
        </p:spPr>
      </p:pic>
      <p:sp>
        <p:nvSpPr>
          <p:cNvPr id="22" name="TextBox 21">
            <a:extLst>
              <a:ext uri="{FF2B5EF4-FFF2-40B4-BE49-F238E27FC236}">
                <a16:creationId xmlns:a16="http://schemas.microsoft.com/office/drawing/2014/main" id="{CCA63EAA-8EA3-2E46-BFC4-66840B29E739}"/>
              </a:ext>
            </a:extLst>
          </p:cNvPr>
          <p:cNvSpPr txBox="1"/>
          <p:nvPr/>
        </p:nvSpPr>
        <p:spPr>
          <a:xfrm>
            <a:off x="5196146" y="2216465"/>
            <a:ext cx="575799" cy="307777"/>
          </a:xfrm>
          <a:prstGeom prst="rect">
            <a:avLst/>
          </a:prstGeom>
          <a:noFill/>
        </p:spPr>
        <p:txBody>
          <a:bodyPr wrap="none" rtlCol="0">
            <a:spAutoFit/>
          </a:bodyPr>
          <a:lstStyle/>
          <a:p>
            <a:r>
              <a:rPr lang="en-US" sz="1400" dirty="0">
                <a:solidFill>
                  <a:schemeClr val="accent4"/>
                </a:solidFill>
              </a:rPr>
              <a:t>New!</a:t>
            </a:r>
          </a:p>
        </p:txBody>
      </p:sp>
      <p:sp>
        <p:nvSpPr>
          <p:cNvPr id="23" name="TextBox 22">
            <a:extLst>
              <a:ext uri="{FF2B5EF4-FFF2-40B4-BE49-F238E27FC236}">
                <a16:creationId xmlns:a16="http://schemas.microsoft.com/office/drawing/2014/main" id="{C81A3F9F-5E95-E84D-9621-3BF041A5CD99}"/>
              </a:ext>
            </a:extLst>
          </p:cNvPr>
          <p:cNvSpPr txBox="1"/>
          <p:nvPr/>
        </p:nvSpPr>
        <p:spPr>
          <a:xfrm>
            <a:off x="5458152" y="2524242"/>
            <a:ext cx="575799" cy="307777"/>
          </a:xfrm>
          <a:prstGeom prst="rect">
            <a:avLst/>
          </a:prstGeom>
          <a:noFill/>
        </p:spPr>
        <p:txBody>
          <a:bodyPr wrap="none" rtlCol="0">
            <a:spAutoFit/>
          </a:bodyPr>
          <a:lstStyle/>
          <a:p>
            <a:r>
              <a:rPr lang="en-US" sz="1400" dirty="0">
                <a:solidFill>
                  <a:schemeClr val="accent4"/>
                </a:solidFill>
              </a:rPr>
              <a:t>New!</a:t>
            </a:r>
          </a:p>
        </p:txBody>
      </p:sp>
      <p:sp>
        <p:nvSpPr>
          <p:cNvPr id="24" name="TextBox 23">
            <a:extLst>
              <a:ext uri="{FF2B5EF4-FFF2-40B4-BE49-F238E27FC236}">
                <a16:creationId xmlns:a16="http://schemas.microsoft.com/office/drawing/2014/main" id="{CA92F6BD-588D-3F42-8719-8B8AD49BF15E}"/>
              </a:ext>
            </a:extLst>
          </p:cNvPr>
          <p:cNvSpPr txBox="1"/>
          <p:nvPr/>
        </p:nvSpPr>
        <p:spPr>
          <a:xfrm>
            <a:off x="5162045" y="2383953"/>
            <a:ext cx="1969835" cy="307777"/>
          </a:xfrm>
          <a:prstGeom prst="rect">
            <a:avLst/>
          </a:prstGeom>
          <a:noFill/>
        </p:spPr>
        <p:txBody>
          <a:bodyPr wrap="none" rtlCol="0">
            <a:spAutoFit/>
          </a:bodyPr>
          <a:lstStyle/>
          <a:p>
            <a:r>
              <a:rPr lang="en-US" sz="1400" dirty="0">
                <a:solidFill>
                  <a:schemeClr val="accent5"/>
                </a:solidFill>
              </a:rPr>
              <a:t>-&gt; Cluster With Butterfly</a:t>
            </a:r>
          </a:p>
        </p:txBody>
      </p:sp>
      <p:sp>
        <p:nvSpPr>
          <p:cNvPr id="25" name="TextBox 24">
            <a:extLst>
              <a:ext uri="{FF2B5EF4-FFF2-40B4-BE49-F238E27FC236}">
                <a16:creationId xmlns:a16="http://schemas.microsoft.com/office/drawing/2014/main" id="{398BAEF1-0BBB-EE45-A75E-94328AC79C91}"/>
              </a:ext>
            </a:extLst>
          </p:cNvPr>
          <p:cNvSpPr txBox="1"/>
          <p:nvPr/>
        </p:nvSpPr>
        <p:spPr>
          <a:xfrm>
            <a:off x="6007116" y="2650931"/>
            <a:ext cx="575799" cy="307777"/>
          </a:xfrm>
          <a:prstGeom prst="rect">
            <a:avLst/>
          </a:prstGeom>
          <a:noFill/>
        </p:spPr>
        <p:txBody>
          <a:bodyPr wrap="none" rtlCol="0">
            <a:spAutoFit/>
          </a:bodyPr>
          <a:lstStyle/>
          <a:p>
            <a:r>
              <a:rPr lang="en-US" sz="1400" dirty="0">
                <a:solidFill>
                  <a:schemeClr val="accent4"/>
                </a:solidFill>
              </a:rPr>
              <a:t>New!</a:t>
            </a:r>
          </a:p>
        </p:txBody>
      </p:sp>
      <p:sp>
        <p:nvSpPr>
          <p:cNvPr id="26" name="TextBox 25">
            <a:extLst>
              <a:ext uri="{FF2B5EF4-FFF2-40B4-BE49-F238E27FC236}">
                <a16:creationId xmlns:a16="http://schemas.microsoft.com/office/drawing/2014/main" id="{39C0F1F2-7054-C744-847D-F753C1FF1343}"/>
              </a:ext>
            </a:extLst>
          </p:cNvPr>
          <p:cNvSpPr txBox="1"/>
          <p:nvPr/>
        </p:nvSpPr>
        <p:spPr>
          <a:xfrm>
            <a:off x="5976593" y="2827372"/>
            <a:ext cx="575799" cy="307777"/>
          </a:xfrm>
          <a:prstGeom prst="rect">
            <a:avLst/>
          </a:prstGeom>
          <a:noFill/>
        </p:spPr>
        <p:txBody>
          <a:bodyPr wrap="none" rtlCol="0">
            <a:spAutoFit/>
          </a:bodyPr>
          <a:lstStyle/>
          <a:p>
            <a:r>
              <a:rPr lang="en-US" sz="1400" dirty="0">
                <a:solidFill>
                  <a:schemeClr val="accent4"/>
                </a:solidFill>
              </a:rPr>
              <a:t>New!</a:t>
            </a:r>
          </a:p>
        </p:txBody>
      </p:sp>
      <p:sp>
        <p:nvSpPr>
          <p:cNvPr id="27" name="TextBox 26">
            <a:extLst>
              <a:ext uri="{FF2B5EF4-FFF2-40B4-BE49-F238E27FC236}">
                <a16:creationId xmlns:a16="http://schemas.microsoft.com/office/drawing/2014/main" id="{F686A78B-5C92-714D-8889-F2AB1E7FB9DD}"/>
              </a:ext>
            </a:extLst>
          </p:cNvPr>
          <p:cNvSpPr txBox="1"/>
          <p:nvPr/>
        </p:nvSpPr>
        <p:spPr>
          <a:xfrm>
            <a:off x="6303282" y="2981260"/>
            <a:ext cx="575799" cy="307777"/>
          </a:xfrm>
          <a:prstGeom prst="rect">
            <a:avLst/>
          </a:prstGeom>
          <a:noFill/>
        </p:spPr>
        <p:txBody>
          <a:bodyPr wrap="none" rtlCol="0">
            <a:spAutoFit/>
          </a:bodyPr>
          <a:lstStyle/>
          <a:p>
            <a:r>
              <a:rPr lang="en-US" sz="1400" dirty="0">
                <a:solidFill>
                  <a:schemeClr val="accent4"/>
                </a:solidFill>
              </a:rPr>
              <a:t>New!</a:t>
            </a:r>
          </a:p>
        </p:txBody>
      </p:sp>
      <p:sp>
        <p:nvSpPr>
          <p:cNvPr id="28" name="TextBox 27">
            <a:extLst>
              <a:ext uri="{FF2B5EF4-FFF2-40B4-BE49-F238E27FC236}">
                <a16:creationId xmlns:a16="http://schemas.microsoft.com/office/drawing/2014/main" id="{B9A5B96B-70E7-7D42-89F1-6C7ADDD2075E}"/>
              </a:ext>
            </a:extLst>
          </p:cNvPr>
          <p:cNvSpPr txBox="1"/>
          <p:nvPr/>
        </p:nvSpPr>
        <p:spPr>
          <a:xfrm>
            <a:off x="4452994" y="3116648"/>
            <a:ext cx="1031051" cy="307777"/>
          </a:xfrm>
          <a:prstGeom prst="rect">
            <a:avLst/>
          </a:prstGeom>
          <a:noFill/>
        </p:spPr>
        <p:txBody>
          <a:bodyPr wrap="none" rtlCol="0">
            <a:spAutoFit/>
          </a:bodyPr>
          <a:lstStyle/>
          <a:p>
            <a:r>
              <a:rPr lang="en-US" sz="1400" dirty="0">
                <a:solidFill>
                  <a:schemeClr val="accent5"/>
                </a:solidFill>
              </a:rPr>
              <a:t>-&gt; Butterfly</a:t>
            </a:r>
          </a:p>
        </p:txBody>
      </p:sp>
      <p:sp>
        <p:nvSpPr>
          <p:cNvPr id="29" name="TextBox 28">
            <a:extLst>
              <a:ext uri="{FF2B5EF4-FFF2-40B4-BE49-F238E27FC236}">
                <a16:creationId xmlns:a16="http://schemas.microsoft.com/office/drawing/2014/main" id="{C7E30B26-3E1C-F54E-9E7F-2FF3C9B3A8DD}"/>
              </a:ext>
            </a:extLst>
          </p:cNvPr>
          <p:cNvSpPr txBox="1"/>
          <p:nvPr/>
        </p:nvSpPr>
        <p:spPr>
          <a:xfrm>
            <a:off x="4779683" y="3279213"/>
            <a:ext cx="1743811" cy="307777"/>
          </a:xfrm>
          <a:prstGeom prst="rect">
            <a:avLst/>
          </a:prstGeom>
          <a:noFill/>
        </p:spPr>
        <p:txBody>
          <a:bodyPr wrap="none" rtlCol="0">
            <a:spAutoFit/>
          </a:bodyPr>
          <a:lstStyle/>
          <a:p>
            <a:r>
              <a:rPr lang="en-US" sz="1400" dirty="0">
                <a:solidFill>
                  <a:schemeClr val="accent5"/>
                </a:solidFill>
              </a:rPr>
              <a:t>-&gt; Compare Butterfly</a:t>
            </a:r>
          </a:p>
        </p:txBody>
      </p:sp>
    </p:spTree>
    <p:extLst>
      <p:ext uri="{BB962C8B-B14F-4D97-AF65-F5344CB8AC3E}">
        <p14:creationId xmlns:p14="http://schemas.microsoft.com/office/powerpoint/2010/main" val="216949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4548-9DDE-2047-94D3-B8CBC380447C}"/>
              </a:ext>
            </a:extLst>
          </p:cNvPr>
          <p:cNvSpPr>
            <a:spLocks noGrp="1"/>
          </p:cNvSpPr>
          <p:nvPr>
            <p:ph type="title"/>
          </p:nvPr>
        </p:nvSpPr>
        <p:spPr/>
        <p:txBody>
          <a:bodyPr/>
          <a:lstStyle/>
          <a:p>
            <a:r>
              <a:rPr lang="en-US" dirty="0"/>
              <a:t>A closer look at: VARIANTS</a:t>
            </a:r>
          </a:p>
        </p:txBody>
      </p:sp>
      <p:sp>
        <p:nvSpPr>
          <p:cNvPr id="4" name="Text Placeholder 3">
            <a:extLst>
              <a:ext uri="{FF2B5EF4-FFF2-40B4-BE49-F238E27FC236}">
                <a16:creationId xmlns:a16="http://schemas.microsoft.com/office/drawing/2014/main" id="{A9489601-5255-A74F-977D-B4F27F5CC591}"/>
              </a:ext>
            </a:extLst>
          </p:cNvPr>
          <p:cNvSpPr>
            <a:spLocks noGrp="1"/>
          </p:cNvSpPr>
          <p:nvPr>
            <p:ph type="body" sz="half" idx="2"/>
          </p:nvPr>
        </p:nvSpPr>
        <p:spPr/>
        <p:txBody>
          <a:bodyPr>
            <a:normAutofit lnSpcReduction="10000"/>
          </a:bodyPr>
          <a:lstStyle/>
          <a:p>
            <a:r>
              <a:rPr lang="en-US" dirty="0"/>
              <a:t>New Cluster graphs have been added. Previously, only calls and dependencies could be graphed at an architecture level. Now most relationships shown in Butterfly graphs are also available at an architecture level!</a:t>
            </a:r>
          </a:p>
          <a:p>
            <a:r>
              <a:rPr lang="en-US" dirty="0"/>
              <a:t>Architecture graphs are determined solely by languages in the project and might not always have content.</a:t>
            </a:r>
          </a:p>
        </p:txBody>
      </p:sp>
      <p:pic>
        <p:nvPicPr>
          <p:cNvPr id="5" name="Picture 4">
            <a:extLst>
              <a:ext uri="{FF2B5EF4-FFF2-40B4-BE49-F238E27FC236}">
                <a16:creationId xmlns:a16="http://schemas.microsoft.com/office/drawing/2014/main" id="{2F7C3D2D-26D1-AB44-9DD7-99BBC5DAADC9}"/>
              </a:ext>
            </a:extLst>
          </p:cNvPr>
          <p:cNvPicPr>
            <a:picLocks noChangeAspect="1"/>
          </p:cNvPicPr>
          <p:nvPr/>
        </p:nvPicPr>
        <p:blipFill>
          <a:blip r:embed="rId2"/>
          <a:stretch>
            <a:fillRect/>
          </a:stretch>
        </p:blipFill>
        <p:spPr>
          <a:xfrm>
            <a:off x="3867912" y="868680"/>
            <a:ext cx="5816600" cy="2590800"/>
          </a:xfrm>
          <a:prstGeom prst="rect">
            <a:avLst/>
          </a:prstGeom>
        </p:spPr>
      </p:pic>
      <p:sp>
        <p:nvSpPr>
          <p:cNvPr id="6" name="TextBox 5">
            <a:extLst>
              <a:ext uri="{FF2B5EF4-FFF2-40B4-BE49-F238E27FC236}">
                <a16:creationId xmlns:a16="http://schemas.microsoft.com/office/drawing/2014/main" id="{BCAE0D0B-A9FA-C049-AE9F-258C930898F8}"/>
              </a:ext>
            </a:extLst>
          </p:cNvPr>
          <p:cNvSpPr txBox="1"/>
          <p:nvPr/>
        </p:nvSpPr>
        <p:spPr>
          <a:xfrm>
            <a:off x="9485622" y="1774228"/>
            <a:ext cx="575799" cy="307777"/>
          </a:xfrm>
          <a:prstGeom prst="rect">
            <a:avLst/>
          </a:prstGeom>
          <a:noFill/>
        </p:spPr>
        <p:txBody>
          <a:bodyPr wrap="none" rtlCol="0">
            <a:spAutoFit/>
          </a:bodyPr>
          <a:lstStyle/>
          <a:p>
            <a:r>
              <a:rPr lang="en-US" sz="1400" dirty="0">
                <a:solidFill>
                  <a:schemeClr val="accent4"/>
                </a:solidFill>
              </a:rPr>
              <a:t>New!</a:t>
            </a:r>
          </a:p>
        </p:txBody>
      </p:sp>
      <p:sp>
        <p:nvSpPr>
          <p:cNvPr id="7" name="TextBox 6">
            <a:extLst>
              <a:ext uri="{FF2B5EF4-FFF2-40B4-BE49-F238E27FC236}">
                <a16:creationId xmlns:a16="http://schemas.microsoft.com/office/drawing/2014/main" id="{6300148E-3074-E040-B1C9-94DE0A1614BF}"/>
              </a:ext>
            </a:extLst>
          </p:cNvPr>
          <p:cNvSpPr txBox="1"/>
          <p:nvPr/>
        </p:nvSpPr>
        <p:spPr>
          <a:xfrm>
            <a:off x="8530125" y="2228980"/>
            <a:ext cx="575799" cy="307777"/>
          </a:xfrm>
          <a:prstGeom prst="rect">
            <a:avLst/>
          </a:prstGeom>
          <a:noFill/>
        </p:spPr>
        <p:txBody>
          <a:bodyPr wrap="none" rtlCol="0">
            <a:spAutoFit/>
          </a:bodyPr>
          <a:lstStyle/>
          <a:p>
            <a:r>
              <a:rPr lang="en-US" sz="1400" dirty="0">
                <a:solidFill>
                  <a:schemeClr val="accent4"/>
                </a:solidFill>
              </a:rPr>
              <a:t>New!</a:t>
            </a:r>
          </a:p>
        </p:txBody>
      </p:sp>
      <p:sp>
        <p:nvSpPr>
          <p:cNvPr id="8" name="TextBox 7">
            <a:extLst>
              <a:ext uri="{FF2B5EF4-FFF2-40B4-BE49-F238E27FC236}">
                <a16:creationId xmlns:a16="http://schemas.microsoft.com/office/drawing/2014/main" id="{579C807E-AB77-AB42-AFED-5C92FAA2258C}"/>
              </a:ext>
            </a:extLst>
          </p:cNvPr>
          <p:cNvSpPr txBox="1"/>
          <p:nvPr/>
        </p:nvSpPr>
        <p:spPr>
          <a:xfrm>
            <a:off x="9009268" y="2690341"/>
            <a:ext cx="575799" cy="307777"/>
          </a:xfrm>
          <a:prstGeom prst="rect">
            <a:avLst/>
          </a:prstGeom>
          <a:noFill/>
        </p:spPr>
        <p:txBody>
          <a:bodyPr wrap="none" rtlCol="0">
            <a:spAutoFit/>
          </a:bodyPr>
          <a:lstStyle/>
          <a:p>
            <a:r>
              <a:rPr lang="en-US" sz="1400" dirty="0">
                <a:solidFill>
                  <a:schemeClr val="accent4"/>
                </a:solidFill>
              </a:rPr>
              <a:t>New!</a:t>
            </a:r>
          </a:p>
        </p:txBody>
      </p:sp>
      <p:sp>
        <p:nvSpPr>
          <p:cNvPr id="9" name="TextBox 8">
            <a:extLst>
              <a:ext uri="{FF2B5EF4-FFF2-40B4-BE49-F238E27FC236}">
                <a16:creationId xmlns:a16="http://schemas.microsoft.com/office/drawing/2014/main" id="{15081CA5-6CFC-4543-A72C-ABF8B38508B1}"/>
              </a:ext>
            </a:extLst>
          </p:cNvPr>
          <p:cNvSpPr txBox="1"/>
          <p:nvPr/>
        </p:nvSpPr>
        <p:spPr>
          <a:xfrm>
            <a:off x="8307336" y="1523000"/>
            <a:ext cx="1142108" cy="307777"/>
          </a:xfrm>
          <a:prstGeom prst="rect">
            <a:avLst/>
          </a:prstGeom>
          <a:noFill/>
        </p:spPr>
        <p:txBody>
          <a:bodyPr wrap="none" rtlCol="0">
            <a:spAutoFit/>
          </a:bodyPr>
          <a:lstStyle/>
          <a:p>
            <a:r>
              <a:rPr lang="en-US" sz="1400" dirty="0">
                <a:solidFill>
                  <a:schemeClr val="accent5"/>
                </a:solidFill>
              </a:rPr>
              <a:t>-&gt; See Below</a:t>
            </a:r>
          </a:p>
        </p:txBody>
      </p:sp>
      <p:pic>
        <p:nvPicPr>
          <p:cNvPr id="10" name="Picture 9">
            <a:extLst>
              <a:ext uri="{FF2B5EF4-FFF2-40B4-BE49-F238E27FC236}">
                <a16:creationId xmlns:a16="http://schemas.microsoft.com/office/drawing/2014/main" id="{9D303B91-9A73-7E46-A746-2BB81D8BDCEA}"/>
              </a:ext>
            </a:extLst>
          </p:cNvPr>
          <p:cNvPicPr>
            <a:picLocks noChangeAspect="1"/>
          </p:cNvPicPr>
          <p:nvPr/>
        </p:nvPicPr>
        <p:blipFill>
          <a:blip r:embed="rId3"/>
          <a:stretch>
            <a:fillRect/>
          </a:stretch>
        </p:blipFill>
        <p:spPr>
          <a:xfrm>
            <a:off x="6218186" y="3673822"/>
            <a:ext cx="4178300" cy="2514600"/>
          </a:xfrm>
          <a:prstGeom prst="rect">
            <a:avLst/>
          </a:prstGeom>
        </p:spPr>
      </p:pic>
      <p:sp>
        <p:nvSpPr>
          <p:cNvPr id="11" name="TextBox 10">
            <a:extLst>
              <a:ext uri="{FF2B5EF4-FFF2-40B4-BE49-F238E27FC236}">
                <a16:creationId xmlns:a16="http://schemas.microsoft.com/office/drawing/2014/main" id="{89736FBE-A1DE-4E48-969A-7D8C57A4EBC8}"/>
              </a:ext>
            </a:extLst>
          </p:cNvPr>
          <p:cNvSpPr txBox="1"/>
          <p:nvPr/>
        </p:nvSpPr>
        <p:spPr>
          <a:xfrm>
            <a:off x="4432506" y="4347394"/>
            <a:ext cx="1957011" cy="307777"/>
          </a:xfrm>
          <a:prstGeom prst="rect">
            <a:avLst/>
          </a:prstGeom>
          <a:noFill/>
        </p:spPr>
        <p:txBody>
          <a:bodyPr wrap="none" rtlCol="0">
            <a:spAutoFit/>
          </a:bodyPr>
          <a:lstStyle/>
          <a:p>
            <a:r>
              <a:rPr lang="en-US" sz="1400" dirty="0">
                <a:solidFill>
                  <a:schemeClr val="accent5"/>
                </a:solidFill>
              </a:rPr>
              <a:t>Cluster Call Butterfly &lt;-</a:t>
            </a:r>
          </a:p>
        </p:txBody>
      </p:sp>
      <p:sp>
        <p:nvSpPr>
          <p:cNvPr id="12" name="TextBox 11">
            <a:extLst>
              <a:ext uri="{FF2B5EF4-FFF2-40B4-BE49-F238E27FC236}">
                <a16:creationId xmlns:a16="http://schemas.microsoft.com/office/drawing/2014/main" id="{61932231-1E03-9940-B286-70E7D42DE96D}"/>
              </a:ext>
            </a:extLst>
          </p:cNvPr>
          <p:cNvSpPr txBox="1"/>
          <p:nvPr/>
        </p:nvSpPr>
        <p:spPr>
          <a:xfrm>
            <a:off x="4503839" y="4570511"/>
            <a:ext cx="1814343" cy="307777"/>
          </a:xfrm>
          <a:prstGeom prst="rect">
            <a:avLst/>
          </a:prstGeom>
          <a:noFill/>
        </p:spPr>
        <p:txBody>
          <a:bodyPr wrap="none" rtlCol="0">
            <a:spAutoFit/>
          </a:bodyPr>
          <a:lstStyle/>
          <a:p>
            <a:r>
              <a:rPr lang="en-US" sz="1400" dirty="0">
                <a:solidFill>
                  <a:schemeClr val="accent5"/>
                </a:solidFill>
              </a:rPr>
              <a:t>Cluster Call Internal &lt;-</a:t>
            </a:r>
          </a:p>
        </p:txBody>
      </p:sp>
      <p:sp>
        <p:nvSpPr>
          <p:cNvPr id="13" name="TextBox 12">
            <a:extLst>
              <a:ext uri="{FF2B5EF4-FFF2-40B4-BE49-F238E27FC236}">
                <a16:creationId xmlns:a16="http://schemas.microsoft.com/office/drawing/2014/main" id="{7669FF1E-029D-2240-B25C-A8EBAA7D0264}"/>
              </a:ext>
            </a:extLst>
          </p:cNvPr>
          <p:cNvSpPr txBox="1"/>
          <p:nvPr/>
        </p:nvSpPr>
        <p:spPr>
          <a:xfrm>
            <a:off x="4933444" y="4793628"/>
            <a:ext cx="1384738" cy="307777"/>
          </a:xfrm>
          <a:prstGeom prst="rect">
            <a:avLst/>
          </a:prstGeom>
          <a:noFill/>
        </p:spPr>
        <p:txBody>
          <a:bodyPr wrap="none" rtlCol="0">
            <a:spAutoFit/>
          </a:bodyPr>
          <a:lstStyle/>
          <a:p>
            <a:r>
              <a:rPr lang="en-US" sz="1400" dirty="0">
                <a:solidFill>
                  <a:schemeClr val="accent5"/>
                </a:solidFill>
              </a:rPr>
              <a:t>Cluster </a:t>
            </a:r>
            <a:r>
              <a:rPr lang="en-US" sz="1400" dirty="0" err="1">
                <a:solidFill>
                  <a:schemeClr val="accent5"/>
                </a:solidFill>
              </a:rPr>
              <a:t>Callby</a:t>
            </a:r>
            <a:r>
              <a:rPr lang="en-US" sz="1400" dirty="0">
                <a:solidFill>
                  <a:schemeClr val="accent5"/>
                </a:solidFill>
              </a:rPr>
              <a:t> &lt;-</a:t>
            </a:r>
          </a:p>
        </p:txBody>
      </p:sp>
      <p:sp>
        <p:nvSpPr>
          <p:cNvPr id="14" name="TextBox 13">
            <a:extLst>
              <a:ext uri="{FF2B5EF4-FFF2-40B4-BE49-F238E27FC236}">
                <a16:creationId xmlns:a16="http://schemas.microsoft.com/office/drawing/2014/main" id="{F6C0EA49-76C4-EB46-8B3C-92710D049919}"/>
              </a:ext>
            </a:extLst>
          </p:cNvPr>
          <p:cNvSpPr txBox="1"/>
          <p:nvPr/>
        </p:nvSpPr>
        <p:spPr>
          <a:xfrm>
            <a:off x="5116186" y="5037478"/>
            <a:ext cx="1201996" cy="307777"/>
          </a:xfrm>
          <a:prstGeom prst="rect">
            <a:avLst/>
          </a:prstGeom>
          <a:noFill/>
        </p:spPr>
        <p:txBody>
          <a:bodyPr wrap="none" rtlCol="0">
            <a:spAutoFit/>
          </a:bodyPr>
          <a:lstStyle/>
          <a:p>
            <a:r>
              <a:rPr lang="en-US" sz="1400" dirty="0">
                <a:solidFill>
                  <a:schemeClr val="accent5"/>
                </a:solidFill>
              </a:rPr>
              <a:t>Cluster Call &lt;-</a:t>
            </a:r>
          </a:p>
        </p:txBody>
      </p:sp>
    </p:spTree>
    <p:extLst>
      <p:ext uri="{BB962C8B-B14F-4D97-AF65-F5344CB8AC3E}">
        <p14:creationId xmlns:p14="http://schemas.microsoft.com/office/powerpoint/2010/main" val="315013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3D0B-F47F-1840-829E-ADDD0EA8051F}"/>
              </a:ext>
            </a:extLst>
          </p:cNvPr>
          <p:cNvSpPr>
            <a:spLocks noGrp="1"/>
          </p:cNvSpPr>
          <p:nvPr>
            <p:ph type="title"/>
          </p:nvPr>
        </p:nvSpPr>
        <p:spPr>
          <a:xfrm>
            <a:off x="256032" y="1143000"/>
            <a:ext cx="2834640" cy="1887876"/>
          </a:xfrm>
        </p:spPr>
        <p:txBody>
          <a:bodyPr/>
          <a:lstStyle/>
          <a:p>
            <a:r>
              <a:rPr lang="en-US" dirty="0"/>
              <a:t>A closer look at: STYLES</a:t>
            </a:r>
          </a:p>
        </p:txBody>
      </p:sp>
      <p:sp>
        <p:nvSpPr>
          <p:cNvPr id="6" name="Text Placeholder 5">
            <a:extLst>
              <a:ext uri="{FF2B5EF4-FFF2-40B4-BE49-F238E27FC236}">
                <a16:creationId xmlns:a16="http://schemas.microsoft.com/office/drawing/2014/main" id="{342D52BB-B9D9-094A-BFB0-4839FDE2AD4A}"/>
              </a:ext>
            </a:extLst>
          </p:cNvPr>
          <p:cNvSpPr>
            <a:spLocks noGrp="1"/>
          </p:cNvSpPr>
          <p:nvPr>
            <p:ph type="body" sz="half" idx="2"/>
          </p:nvPr>
        </p:nvSpPr>
        <p:spPr>
          <a:xfrm>
            <a:off x="256032" y="3030876"/>
            <a:ext cx="2834640" cy="2785290"/>
          </a:xfrm>
        </p:spPr>
        <p:txBody>
          <a:bodyPr>
            <a:normAutofit fontScale="92500" lnSpcReduction="10000"/>
          </a:bodyPr>
          <a:lstStyle/>
          <a:p>
            <a:r>
              <a:rPr lang="en-US" dirty="0"/>
              <a:t>Did you notice some style differences? For example, the root node used to be filled, and now it only has an outline. Why? Because there are new text options! </a:t>
            </a:r>
          </a:p>
          <a:p>
            <a:r>
              <a:rPr lang="en-US" dirty="0"/>
              <a:t>Many graph variants now support styled labels that use the editor styles to color text (styled labels are not available from graphs exported from the API).</a:t>
            </a:r>
          </a:p>
          <a:p>
            <a:r>
              <a:rPr lang="en-US" dirty="0"/>
              <a:t>The global style has also been updated to better show unresolved entities and global objects.</a:t>
            </a:r>
          </a:p>
          <a:p>
            <a:endParaRPr lang="en-US" dirty="0"/>
          </a:p>
        </p:txBody>
      </p:sp>
      <p:pic>
        <p:nvPicPr>
          <p:cNvPr id="7" name="Content Placeholder 6">
            <a:extLst>
              <a:ext uri="{FF2B5EF4-FFF2-40B4-BE49-F238E27FC236}">
                <a16:creationId xmlns:a16="http://schemas.microsoft.com/office/drawing/2014/main" id="{97686361-5611-5D40-A511-5199ED4CB1C8}"/>
              </a:ext>
            </a:extLst>
          </p:cNvPr>
          <p:cNvPicPr>
            <a:picLocks noGrp="1" noChangeAspect="1"/>
          </p:cNvPicPr>
          <p:nvPr>
            <p:ph idx="1"/>
          </p:nvPr>
        </p:nvPicPr>
        <p:blipFill>
          <a:blip r:embed="rId2"/>
          <a:stretch>
            <a:fillRect/>
          </a:stretch>
        </p:blipFill>
        <p:spPr>
          <a:xfrm>
            <a:off x="4030331" y="868363"/>
            <a:ext cx="6988838" cy="5121275"/>
          </a:xfrm>
          <a:prstGeom prst="rect">
            <a:avLst/>
          </a:prstGeom>
        </p:spPr>
      </p:pic>
      <p:cxnSp>
        <p:nvCxnSpPr>
          <p:cNvPr id="9" name="Straight Arrow Connector 8">
            <a:extLst>
              <a:ext uri="{FF2B5EF4-FFF2-40B4-BE49-F238E27FC236}">
                <a16:creationId xmlns:a16="http://schemas.microsoft.com/office/drawing/2014/main" id="{2E35B13B-5829-A049-9602-C23207461A58}"/>
              </a:ext>
            </a:extLst>
          </p:cNvPr>
          <p:cNvCxnSpPr/>
          <p:nvPr/>
        </p:nvCxnSpPr>
        <p:spPr>
          <a:xfrm flipV="1">
            <a:off x="5250094" y="2794571"/>
            <a:ext cx="164387" cy="1058238"/>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7B96EA-1006-894A-99F1-AA464AFCC321}"/>
              </a:ext>
            </a:extLst>
          </p:cNvPr>
          <p:cNvCxnSpPr>
            <a:cxnSpLocks/>
          </p:cNvCxnSpPr>
          <p:nvPr/>
        </p:nvCxnSpPr>
        <p:spPr>
          <a:xfrm>
            <a:off x="5250094" y="4017196"/>
            <a:ext cx="1767155" cy="406325"/>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822683-A1BC-D843-B53F-E89F6E0F0C66}"/>
              </a:ext>
            </a:extLst>
          </p:cNvPr>
          <p:cNvCxnSpPr>
            <a:cxnSpLocks/>
          </p:cNvCxnSpPr>
          <p:nvPr/>
        </p:nvCxnSpPr>
        <p:spPr>
          <a:xfrm flipV="1">
            <a:off x="5722706" y="1664413"/>
            <a:ext cx="2743200" cy="2958958"/>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BEBFB4-53C2-CC43-B375-4F584AC1C9EC}"/>
              </a:ext>
            </a:extLst>
          </p:cNvPr>
          <p:cNvCxnSpPr>
            <a:cxnSpLocks/>
          </p:cNvCxnSpPr>
          <p:nvPr/>
        </p:nvCxnSpPr>
        <p:spPr>
          <a:xfrm flipV="1">
            <a:off x="5722706" y="5021396"/>
            <a:ext cx="1294543" cy="172191"/>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5BD987-1353-0840-91D7-C23C1A6CD551}"/>
              </a:ext>
            </a:extLst>
          </p:cNvPr>
          <p:cNvCxnSpPr>
            <a:cxnSpLocks/>
          </p:cNvCxnSpPr>
          <p:nvPr/>
        </p:nvCxnSpPr>
        <p:spPr>
          <a:xfrm flipH="1" flipV="1">
            <a:off x="7602876" y="5021397"/>
            <a:ext cx="1106748" cy="39802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D42831-4AAA-3343-83B5-54DEFCB4B9D3}"/>
              </a:ext>
            </a:extLst>
          </p:cNvPr>
          <p:cNvSpPr txBox="1"/>
          <p:nvPr/>
        </p:nvSpPr>
        <p:spPr>
          <a:xfrm>
            <a:off x="8590698" y="5107491"/>
            <a:ext cx="1665973" cy="646331"/>
          </a:xfrm>
          <a:prstGeom prst="rect">
            <a:avLst/>
          </a:prstGeom>
          <a:noFill/>
        </p:spPr>
        <p:txBody>
          <a:bodyPr wrap="square" rtlCol="0">
            <a:spAutoFit/>
          </a:bodyPr>
          <a:lstStyle/>
          <a:p>
            <a:r>
              <a:rPr lang="en-US" b="1" dirty="0">
                <a:solidFill>
                  <a:schemeClr val="accent6"/>
                </a:solidFill>
              </a:rPr>
              <a:t>These are clickable links</a:t>
            </a:r>
          </a:p>
        </p:txBody>
      </p:sp>
      <p:cxnSp>
        <p:nvCxnSpPr>
          <p:cNvPr id="23" name="Straight Arrow Connector 22">
            <a:extLst>
              <a:ext uri="{FF2B5EF4-FFF2-40B4-BE49-F238E27FC236}">
                <a16:creationId xmlns:a16="http://schemas.microsoft.com/office/drawing/2014/main" id="{B7C94FDE-1024-7645-9B98-15B1C9B52BC3}"/>
              </a:ext>
            </a:extLst>
          </p:cNvPr>
          <p:cNvCxnSpPr>
            <a:cxnSpLocks/>
          </p:cNvCxnSpPr>
          <p:nvPr/>
        </p:nvCxnSpPr>
        <p:spPr>
          <a:xfrm flipV="1">
            <a:off x="5799763" y="3637052"/>
            <a:ext cx="2768884" cy="1868466"/>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CC3B61-783E-C74C-9AC5-DDF3CAFBD498}"/>
              </a:ext>
            </a:extLst>
          </p:cNvPr>
          <p:cNvCxnSpPr>
            <a:cxnSpLocks/>
          </p:cNvCxnSpPr>
          <p:nvPr/>
        </p:nvCxnSpPr>
        <p:spPr>
          <a:xfrm>
            <a:off x="2955252" y="4392550"/>
            <a:ext cx="1650353" cy="939738"/>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A58CE02-B0CC-614F-8787-4C5DBE13228C}"/>
              </a:ext>
            </a:extLst>
          </p:cNvPr>
          <p:cNvCxnSpPr>
            <a:cxnSpLocks/>
          </p:cNvCxnSpPr>
          <p:nvPr/>
        </p:nvCxnSpPr>
        <p:spPr>
          <a:xfrm flipV="1">
            <a:off x="3090672" y="4592354"/>
            <a:ext cx="1514933" cy="739934"/>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1303353-17EE-A04D-8502-CE0CE5302054}"/>
              </a:ext>
            </a:extLst>
          </p:cNvPr>
          <p:cNvCxnSpPr>
            <a:cxnSpLocks/>
          </p:cNvCxnSpPr>
          <p:nvPr/>
        </p:nvCxnSpPr>
        <p:spPr>
          <a:xfrm>
            <a:off x="3106729" y="5332288"/>
            <a:ext cx="1446762" cy="173230"/>
          </a:xfrm>
          <a:prstGeom prst="straightConnector1">
            <a:avLst/>
          </a:prstGeom>
          <a:ln w="285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7477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{924709D7-9B7F-3E44-ACB2-C7422FEC8FE7}tf10001124</Template>
  <TotalTime>1372</TotalTime>
  <Words>1073</Words>
  <Application>Microsoft Macintosh PowerPoint</Application>
  <PresentationFormat>Widescreen</PresentationFormat>
  <Paragraphs>124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Corbel</vt:lpstr>
      <vt:lpstr>Wingdings 2</vt:lpstr>
      <vt:lpstr>Frame</vt:lpstr>
      <vt:lpstr>So you want a Call Tree</vt:lpstr>
      <vt:lpstr>Have you ever been overwhelmed by the number of ”Calls” graphs in Understand?</vt:lpstr>
      <vt:lpstr>We want to make it simpler.</vt:lpstr>
      <vt:lpstr>Did you notice some other changes in the Graph Window?</vt:lpstr>
      <vt:lpstr>If you feel like the new toolbar is missing some options, don’t worry. It’s customizable.</vt:lpstr>
      <vt:lpstr>A closer look at: VARIANTS</vt:lpstr>
      <vt:lpstr>A closer look at: VARIANTS</vt:lpstr>
      <vt:lpstr>A closer look at: VARIANTS</vt:lpstr>
      <vt:lpstr>A closer look at: STYLES</vt:lpstr>
      <vt:lpstr>A closer look at: UNDO and REDO</vt:lpstr>
      <vt:lpstr>A closer look at: the MINIMAP</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a Call Tree</dc:title>
  <dc:creator>Natasha Stander</dc:creator>
  <cp:lastModifiedBy>Natasha Stander</cp:lastModifiedBy>
  <cp:revision>9</cp:revision>
  <dcterms:created xsi:type="dcterms:W3CDTF">2021-07-27T20:27:45Z</dcterms:created>
  <dcterms:modified xsi:type="dcterms:W3CDTF">2021-07-28T19:19:48Z</dcterms:modified>
</cp:coreProperties>
</file>